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9" r:id="rId1"/>
    <p:sldMasterId id="2147483678" r:id="rId2"/>
  </p:sldMasterIdLst>
  <p:notesMasterIdLst>
    <p:notesMasterId r:id="rId83"/>
  </p:notesMasterIdLst>
  <p:handoutMasterIdLst>
    <p:handoutMasterId r:id="rId84"/>
  </p:handoutMasterIdLst>
  <p:sldIdLst>
    <p:sldId id="1314" r:id="rId3"/>
    <p:sldId id="1324" r:id="rId4"/>
    <p:sldId id="1346" r:id="rId5"/>
    <p:sldId id="319" r:id="rId6"/>
    <p:sldId id="331" r:id="rId7"/>
    <p:sldId id="332" r:id="rId8"/>
    <p:sldId id="333" r:id="rId9"/>
    <p:sldId id="334" r:id="rId10"/>
    <p:sldId id="336" r:id="rId11"/>
    <p:sldId id="320" r:id="rId12"/>
    <p:sldId id="335" r:id="rId13"/>
    <p:sldId id="337" r:id="rId14"/>
    <p:sldId id="310" r:id="rId15"/>
    <p:sldId id="312" r:id="rId16"/>
    <p:sldId id="338" r:id="rId17"/>
    <p:sldId id="339" r:id="rId18"/>
    <p:sldId id="313" r:id="rId19"/>
    <p:sldId id="321" r:id="rId20"/>
    <p:sldId id="341" r:id="rId21"/>
    <p:sldId id="322" r:id="rId22"/>
    <p:sldId id="257" r:id="rId23"/>
    <p:sldId id="265" r:id="rId24"/>
    <p:sldId id="326" r:id="rId25"/>
    <p:sldId id="324" r:id="rId26"/>
    <p:sldId id="327" r:id="rId27"/>
    <p:sldId id="263" r:id="rId28"/>
    <p:sldId id="264"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330" r:id="rId46"/>
    <p:sldId id="282" r:id="rId47"/>
    <p:sldId id="283" r:id="rId48"/>
    <p:sldId id="284" r:id="rId49"/>
    <p:sldId id="285" r:id="rId50"/>
    <p:sldId id="286" r:id="rId51"/>
    <p:sldId id="287" r:id="rId52"/>
    <p:sldId id="288" r:id="rId53"/>
    <p:sldId id="289" r:id="rId54"/>
    <p:sldId id="290" r:id="rId55"/>
    <p:sldId id="291" r:id="rId56"/>
    <p:sldId id="292" r:id="rId57"/>
    <p:sldId id="293" r:id="rId58"/>
    <p:sldId id="294" r:id="rId59"/>
    <p:sldId id="295" r:id="rId60"/>
    <p:sldId id="296" r:id="rId61"/>
    <p:sldId id="297" r:id="rId62"/>
    <p:sldId id="298" r:id="rId63"/>
    <p:sldId id="299" r:id="rId64"/>
    <p:sldId id="300" r:id="rId65"/>
    <p:sldId id="301" r:id="rId66"/>
    <p:sldId id="302" r:id="rId67"/>
    <p:sldId id="303" r:id="rId68"/>
    <p:sldId id="304" r:id="rId69"/>
    <p:sldId id="305" r:id="rId70"/>
    <p:sldId id="307" r:id="rId71"/>
    <p:sldId id="340" r:id="rId72"/>
    <p:sldId id="308" r:id="rId73"/>
    <p:sldId id="309" r:id="rId74"/>
    <p:sldId id="311" r:id="rId75"/>
    <p:sldId id="314" r:id="rId76"/>
    <p:sldId id="315" r:id="rId77"/>
    <p:sldId id="342" r:id="rId78"/>
    <p:sldId id="328" r:id="rId79"/>
    <p:sldId id="329" r:id="rId80"/>
    <p:sldId id="1370" r:id="rId81"/>
    <p:sldId id="1356" r:id="rId82"/>
  </p:sldIdLst>
  <p:sldSz cx="9144000" cy="6858000" type="screen4x3"/>
  <p:notesSz cx="7010400" cy="9236075"/>
  <p:defaultTextStyle>
    <a:defPPr>
      <a:defRPr lang="en-US"/>
    </a:defPPr>
    <a:lvl1pPr algn="r" rtl="0" fontAlgn="base">
      <a:spcBef>
        <a:spcPct val="0"/>
      </a:spcBef>
      <a:spcAft>
        <a:spcPct val="0"/>
      </a:spcAft>
      <a:defRPr sz="4000" b="1" kern="1200">
        <a:solidFill>
          <a:schemeClr val="tx1"/>
        </a:solidFill>
        <a:latin typeface="Arial" charset="0"/>
        <a:ea typeface="+mn-ea"/>
        <a:cs typeface="+mn-cs"/>
      </a:defRPr>
    </a:lvl1pPr>
    <a:lvl2pPr marL="457200" algn="r" rtl="0" fontAlgn="base">
      <a:spcBef>
        <a:spcPct val="0"/>
      </a:spcBef>
      <a:spcAft>
        <a:spcPct val="0"/>
      </a:spcAft>
      <a:defRPr sz="4000" b="1" kern="1200">
        <a:solidFill>
          <a:schemeClr val="tx1"/>
        </a:solidFill>
        <a:latin typeface="Arial" charset="0"/>
        <a:ea typeface="+mn-ea"/>
        <a:cs typeface="+mn-cs"/>
      </a:defRPr>
    </a:lvl2pPr>
    <a:lvl3pPr marL="914400" algn="r" rtl="0" fontAlgn="base">
      <a:spcBef>
        <a:spcPct val="0"/>
      </a:spcBef>
      <a:spcAft>
        <a:spcPct val="0"/>
      </a:spcAft>
      <a:defRPr sz="4000" b="1" kern="1200">
        <a:solidFill>
          <a:schemeClr val="tx1"/>
        </a:solidFill>
        <a:latin typeface="Arial" charset="0"/>
        <a:ea typeface="+mn-ea"/>
        <a:cs typeface="+mn-cs"/>
      </a:defRPr>
    </a:lvl3pPr>
    <a:lvl4pPr marL="1371600" algn="r" rtl="0" fontAlgn="base">
      <a:spcBef>
        <a:spcPct val="0"/>
      </a:spcBef>
      <a:spcAft>
        <a:spcPct val="0"/>
      </a:spcAft>
      <a:defRPr sz="4000" b="1" kern="1200">
        <a:solidFill>
          <a:schemeClr val="tx1"/>
        </a:solidFill>
        <a:latin typeface="Arial" charset="0"/>
        <a:ea typeface="+mn-ea"/>
        <a:cs typeface="+mn-cs"/>
      </a:defRPr>
    </a:lvl4pPr>
    <a:lvl5pPr marL="1828800" algn="r" rtl="0" fontAlgn="base">
      <a:spcBef>
        <a:spcPct val="0"/>
      </a:spcBef>
      <a:spcAft>
        <a:spcPct val="0"/>
      </a:spcAft>
      <a:defRPr sz="4000" b="1" kern="1200">
        <a:solidFill>
          <a:schemeClr val="tx1"/>
        </a:solidFill>
        <a:latin typeface="Arial" charset="0"/>
        <a:ea typeface="+mn-ea"/>
        <a:cs typeface="+mn-cs"/>
      </a:defRPr>
    </a:lvl5pPr>
    <a:lvl6pPr marL="2286000" algn="l" defTabSz="914400" rtl="0" eaLnBrk="1" latinLnBrk="0" hangingPunct="1">
      <a:defRPr sz="4000" b="1" kern="1200">
        <a:solidFill>
          <a:schemeClr val="tx1"/>
        </a:solidFill>
        <a:latin typeface="Arial" charset="0"/>
        <a:ea typeface="+mn-ea"/>
        <a:cs typeface="+mn-cs"/>
      </a:defRPr>
    </a:lvl6pPr>
    <a:lvl7pPr marL="2743200" algn="l" defTabSz="914400" rtl="0" eaLnBrk="1" latinLnBrk="0" hangingPunct="1">
      <a:defRPr sz="4000" b="1" kern="1200">
        <a:solidFill>
          <a:schemeClr val="tx1"/>
        </a:solidFill>
        <a:latin typeface="Arial" charset="0"/>
        <a:ea typeface="+mn-ea"/>
        <a:cs typeface="+mn-cs"/>
      </a:defRPr>
    </a:lvl7pPr>
    <a:lvl8pPr marL="3200400" algn="l" defTabSz="914400" rtl="0" eaLnBrk="1" latinLnBrk="0" hangingPunct="1">
      <a:defRPr sz="4000" b="1" kern="1200">
        <a:solidFill>
          <a:schemeClr val="tx1"/>
        </a:solidFill>
        <a:latin typeface="Arial" charset="0"/>
        <a:ea typeface="+mn-ea"/>
        <a:cs typeface="+mn-cs"/>
      </a:defRPr>
    </a:lvl8pPr>
    <a:lvl9pPr marL="3657600" algn="l" defTabSz="914400" rtl="0" eaLnBrk="1" latinLnBrk="0" hangingPunct="1">
      <a:defRPr sz="4000" b="1" kern="1200">
        <a:solidFill>
          <a:schemeClr val="tx1"/>
        </a:solidFill>
        <a:latin typeface="Arial" charset="0"/>
        <a:ea typeface="+mn-ea"/>
        <a:cs typeface="+mn-cs"/>
      </a:defRPr>
    </a:lvl9pPr>
  </p:defaultTextStyle>
  <p:extLst>
    <p:ext uri="{521415D9-36F7-43E2-AB2F-B90AF26B5E84}">
      <p14:sectionLst xmlns:p14="http://schemas.microsoft.com/office/powerpoint/2010/main">
        <p14:section name="Default Section" id="{8C7CF0B3-D5F9-2949-AEC1-83D06687FB59}">
          <p14:sldIdLst>
            <p14:sldId id="1314"/>
            <p14:sldId id="1324"/>
            <p14:sldId id="1346"/>
            <p14:sldId id="319"/>
            <p14:sldId id="331"/>
            <p14:sldId id="332"/>
            <p14:sldId id="333"/>
            <p14:sldId id="334"/>
            <p14:sldId id="336"/>
            <p14:sldId id="320"/>
            <p14:sldId id="335"/>
            <p14:sldId id="337"/>
            <p14:sldId id="310"/>
            <p14:sldId id="312"/>
            <p14:sldId id="338"/>
            <p14:sldId id="339"/>
            <p14:sldId id="313"/>
            <p14:sldId id="321"/>
            <p14:sldId id="341"/>
            <p14:sldId id="322"/>
            <p14:sldId id="257"/>
            <p14:sldId id="265"/>
            <p14:sldId id="326"/>
            <p14:sldId id="324"/>
            <p14:sldId id="327"/>
            <p14:sldId id="263"/>
            <p14:sldId id="264"/>
            <p14:sldId id="266"/>
            <p14:sldId id="267"/>
            <p14:sldId id="268"/>
            <p14:sldId id="269"/>
            <p14:sldId id="270"/>
            <p14:sldId id="271"/>
            <p14:sldId id="272"/>
            <p14:sldId id="273"/>
            <p14:sldId id="274"/>
            <p14:sldId id="275"/>
            <p14:sldId id="276"/>
            <p14:sldId id="277"/>
            <p14:sldId id="278"/>
            <p14:sldId id="279"/>
            <p14:sldId id="280"/>
            <p14:sldId id="281"/>
            <p14:sldId id="330"/>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7"/>
            <p14:sldId id="340"/>
            <p14:sldId id="308"/>
            <p14:sldId id="309"/>
            <p14:sldId id="311"/>
            <p14:sldId id="314"/>
            <p14:sldId id="315"/>
            <p14:sldId id="342"/>
            <p14:sldId id="328"/>
            <p14:sldId id="329"/>
            <p14:sldId id="1370"/>
            <p14:sldId id="1356"/>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15:guide id="1" orient="horz" pos="2909">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FF33"/>
    <a:srgbClr val="E2E200"/>
    <a:srgbClr val="B7CFCE"/>
    <a:srgbClr val="000066"/>
    <a:srgbClr val="080808"/>
    <a:srgbClr val="B48900"/>
    <a:srgbClr val="008000"/>
    <a:srgbClr val="FF9999"/>
    <a:srgbClr val="FF0000"/>
    <a:srgbClr val="C0C0C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374" autoAdjust="0"/>
  </p:normalViewPr>
  <p:slideViewPr>
    <p:cSldViewPr>
      <p:cViewPr varScale="1">
        <p:scale>
          <a:sx n="113" d="100"/>
          <a:sy n="113" d="100"/>
        </p:scale>
        <p:origin x="1536" y="120"/>
      </p:cViewPr>
      <p:guideLst>
        <p:guide orient="horz" pos="2160"/>
        <p:guide pos="2880"/>
      </p:guideLst>
    </p:cSldViewPr>
  </p:slideViewPr>
  <p:outlineViewPr>
    <p:cViewPr>
      <p:scale>
        <a:sx n="33" d="100"/>
        <a:sy n="33" d="100"/>
      </p:scale>
      <p:origin x="0" y="1962"/>
    </p:cViewPr>
  </p:outlineViewPr>
  <p:notesTextViewPr>
    <p:cViewPr>
      <p:scale>
        <a:sx n="100" d="100"/>
        <a:sy n="100" d="100"/>
      </p:scale>
      <p:origin x="0" y="0"/>
    </p:cViewPr>
  </p:notesTextViewPr>
  <p:sorterViewPr>
    <p:cViewPr>
      <p:scale>
        <a:sx n="1" d="1"/>
        <a:sy n="1" d="1"/>
      </p:scale>
      <p:origin x="0" y="0"/>
    </p:cViewPr>
  </p:sorterViewPr>
  <p:notesViewPr>
    <p:cSldViewPr>
      <p:cViewPr varScale="1">
        <p:scale>
          <a:sx n="68" d="100"/>
          <a:sy n="68" d="100"/>
        </p:scale>
        <p:origin x="-2232" y="-102"/>
      </p:cViewPr>
      <p:guideLst>
        <p:guide orient="horz" pos="2909"/>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presProps" Target="pres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6066"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7" name="Rectangle 3"/>
          <p:cNvSpPr>
            <a:spLocks noGrp="1" noChangeArrowheads="1"/>
          </p:cNvSpPr>
          <p:nvPr>
            <p:ph type="dt" sz="quarter" idx="1"/>
          </p:nvPr>
        </p:nvSpPr>
        <p:spPr bwMode="auto">
          <a:xfrm>
            <a:off x="3972257" y="1"/>
            <a:ext cx="3036623" cy="462721"/>
          </a:xfrm>
          <a:prstGeom prst="rect">
            <a:avLst/>
          </a:prstGeom>
          <a:noFill/>
          <a:ln w="9525">
            <a:noFill/>
            <a:miter lim="800000"/>
            <a:headEnd/>
            <a:tailEnd/>
          </a:ln>
          <a:effectLst/>
        </p:spPr>
        <p:txBody>
          <a:bodyPr vert="horz" wrap="square" lIns="91552" tIns="45775" rIns="91552" bIns="45775" numCol="1" anchor="t" anchorCtr="0" compatLnSpc="1">
            <a:prstTxWarp prst="textNoShape">
              <a:avLst/>
            </a:prstTxWarp>
          </a:bodyPr>
          <a:lstStyle>
            <a:lvl1pPr defTabSz="916045">
              <a:defRPr sz="1100" b="0">
                <a:latin typeface="Arial" pitchFamily="34" charset="0"/>
              </a:defRPr>
            </a:lvl1pPr>
          </a:lstStyle>
          <a:p>
            <a:pPr>
              <a:defRPr/>
            </a:pPr>
            <a:endParaRPr lang="en-US" dirty="0"/>
          </a:p>
        </p:txBody>
      </p:sp>
      <p:sp>
        <p:nvSpPr>
          <p:cNvPr id="216068" name="Rectangle 4"/>
          <p:cNvSpPr>
            <a:spLocks noGrp="1" noChangeArrowheads="1"/>
          </p:cNvSpPr>
          <p:nvPr>
            <p:ph type="ftr" sz="quarter" idx="2"/>
          </p:nvPr>
        </p:nvSpPr>
        <p:spPr bwMode="auto">
          <a:xfrm>
            <a:off x="2"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algn="l" defTabSz="916045">
              <a:defRPr sz="1100" b="0">
                <a:latin typeface="Arial" pitchFamily="34" charset="0"/>
              </a:defRPr>
            </a:lvl1pPr>
          </a:lstStyle>
          <a:p>
            <a:pPr>
              <a:defRPr/>
            </a:pPr>
            <a:endParaRPr lang="en-US" dirty="0"/>
          </a:p>
        </p:txBody>
      </p:sp>
      <p:sp>
        <p:nvSpPr>
          <p:cNvPr id="216069" name="Rectangle 5"/>
          <p:cNvSpPr>
            <a:spLocks noGrp="1" noChangeArrowheads="1"/>
          </p:cNvSpPr>
          <p:nvPr>
            <p:ph type="sldNum" sz="quarter" idx="3"/>
          </p:nvPr>
        </p:nvSpPr>
        <p:spPr bwMode="auto">
          <a:xfrm>
            <a:off x="3972257" y="8771829"/>
            <a:ext cx="3036623" cy="462721"/>
          </a:xfrm>
          <a:prstGeom prst="rect">
            <a:avLst/>
          </a:prstGeom>
          <a:noFill/>
          <a:ln w="9525">
            <a:noFill/>
            <a:miter lim="800000"/>
            <a:headEnd/>
            <a:tailEnd/>
          </a:ln>
          <a:effectLst/>
        </p:spPr>
        <p:txBody>
          <a:bodyPr vert="horz" wrap="square" lIns="91552" tIns="45775" rIns="91552" bIns="45775" numCol="1" anchor="b" anchorCtr="0" compatLnSpc="1">
            <a:prstTxWarp prst="textNoShape">
              <a:avLst/>
            </a:prstTxWarp>
          </a:bodyPr>
          <a:lstStyle>
            <a:lvl1pPr defTabSz="916045">
              <a:defRPr sz="1100" b="0">
                <a:latin typeface="Arial" pitchFamily="34" charset="0"/>
              </a:defRPr>
            </a:lvl1pPr>
          </a:lstStyle>
          <a:p>
            <a:pPr>
              <a:defRPr/>
            </a:pPr>
            <a:fld id="{CD55FDD6-10A5-42B0-85AC-A78DCFFC7A78}" type="slidenum">
              <a:rPr lang="en-US"/>
              <a:pPr>
                <a:defRPr/>
              </a:pPr>
              <a:t>‹#›</a:t>
            </a:fld>
            <a:endParaRPr lang="en-US" dirty="0"/>
          </a:p>
        </p:txBody>
      </p:sp>
    </p:spTree>
    <p:extLst>
      <p:ext uri="{BB962C8B-B14F-4D97-AF65-F5344CB8AC3E}">
        <p14:creationId xmlns:p14="http://schemas.microsoft.com/office/powerpoint/2010/main" val="254668984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42" name="Rectangle 2"/>
          <p:cNvSpPr>
            <a:spLocks noGrp="1" noChangeArrowheads="1"/>
          </p:cNvSpPr>
          <p:nvPr>
            <p:ph type="hdr" sz="quarter"/>
          </p:nvPr>
        </p:nvSpPr>
        <p:spPr bwMode="auto">
          <a:xfrm>
            <a:off x="2"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3" name="Rectangle 3"/>
          <p:cNvSpPr>
            <a:spLocks noGrp="1" noChangeArrowheads="1"/>
          </p:cNvSpPr>
          <p:nvPr>
            <p:ph type="dt" idx="1"/>
          </p:nvPr>
        </p:nvSpPr>
        <p:spPr bwMode="auto">
          <a:xfrm>
            <a:off x="3972257" y="1"/>
            <a:ext cx="3036623" cy="462721"/>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lvl1pPr defTabSz="929806">
              <a:defRPr sz="1100" b="0">
                <a:latin typeface="Arial" pitchFamily="34" charset="0"/>
              </a:defRPr>
            </a:lvl1pPr>
          </a:lstStyle>
          <a:p>
            <a:pPr>
              <a:defRPr/>
            </a:pPr>
            <a:endParaRPr lang="en-US" dirty="0"/>
          </a:p>
        </p:txBody>
      </p:sp>
      <p:sp>
        <p:nvSpPr>
          <p:cNvPr id="3076" name="Rectangle 4"/>
          <p:cNvSpPr>
            <a:spLocks noGrp="1" noRot="1" noChangeAspect="1" noChangeArrowheads="1" noTextEdit="1"/>
          </p:cNvSpPr>
          <p:nvPr>
            <p:ph type="sldImg" idx="2"/>
          </p:nvPr>
        </p:nvSpPr>
        <p:spPr bwMode="auto">
          <a:xfrm>
            <a:off x="1195388" y="693738"/>
            <a:ext cx="4618037" cy="3462337"/>
          </a:xfrm>
          <a:prstGeom prst="rect">
            <a:avLst/>
          </a:prstGeom>
          <a:noFill/>
          <a:ln w="9525">
            <a:solidFill>
              <a:srgbClr val="000000"/>
            </a:solidFill>
            <a:miter lim="800000"/>
            <a:headEnd/>
            <a:tailEnd/>
          </a:ln>
        </p:spPr>
      </p:sp>
      <p:sp>
        <p:nvSpPr>
          <p:cNvPr id="10245" name="Rectangle 5"/>
          <p:cNvSpPr>
            <a:spLocks noGrp="1" noChangeArrowheads="1"/>
          </p:cNvSpPr>
          <p:nvPr>
            <p:ph type="body" sz="quarter" idx="3"/>
          </p:nvPr>
        </p:nvSpPr>
        <p:spPr bwMode="auto">
          <a:xfrm>
            <a:off x="701346" y="4387443"/>
            <a:ext cx="5607712" cy="4156845"/>
          </a:xfrm>
          <a:prstGeom prst="rect">
            <a:avLst/>
          </a:prstGeom>
          <a:noFill/>
          <a:ln w="9525">
            <a:noFill/>
            <a:miter lim="800000"/>
            <a:headEnd/>
            <a:tailEnd/>
          </a:ln>
          <a:effectLst/>
        </p:spPr>
        <p:txBody>
          <a:bodyPr vert="horz" wrap="square" lIns="93061" tIns="46531" rIns="93061" bIns="46531"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246" name="Rectangle 6"/>
          <p:cNvSpPr>
            <a:spLocks noGrp="1" noChangeArrowheads="1"/>
          </p:cNvSpPr>
          <p:nvPr>
            <p:ph type="ftr" sz="quarter" idx="4"/>
          </p:nvPr>
        </p:nvSpPr>
        <p:spPr bwMode="auto">
          <a:xfrm>
            <a:off x="2"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algn="l" defTabSz="929806">
              <a:defRPr sz="1100" b="0">
                <a:latin typeface="Arial" pitchFamily="34" charset="0"/>
              </a:defRPr>
            </a:lvl1pPr>
          </a:lstStyle>
          <a:p>
            <a:pPr>
              <a:defRPr/>
            </a:pPr>
            <a:endParaRPr lang="en-US" dirty="0"/>
          </a:p>
        </p:txBody>
      </p:sp>
      <p:sp>
        <p:nvSpPr>
          <p:cNvPr id="10247" name="Rectangle 7"/>
          <p:cNvSpPr>
            <a:spLocks noGrp="1" noChangeArrowheads="1"/>
          </p:cNvSpPr>
          <p:nvPr>
            <p:ph type="sldNum" sz="quarter" idx="5"/>
          </p:nvPr>
        </p:nvSpPr>
        <p:spPr bwMode="auto">
          <a:xfrm>
            <a:off x="3972257" y="8771829"/>
            <a:ext cx="3036623" cy="462721"/>
          </a:xfrm>
          <a:prstGeom prst="rect">
            <a:avLst/>
          </a:prstGeom>
          <a:noFill/>
          <a:ln w="9525">
            <a:noFill/>
            <a:miter lim="800000"/>
            <a:headEnd/>
            <a:tailEnd/>
          </a:ln>
          <a:effectLst/>
        </p:spPr>
        <p:txBody>
          <a:bodyPr vert="horz" wrap="square" lIns="93061" tIns="46531" rIns="93061" bIns="46531" numCol="1" anchor="b" anchorCtr="0" compatLnSpc="1">
            <a:prstTxWarp prst="textNoShape">
              <a:avLst/>
            </a:prstTxWarp>
          </a:bodyPr>
          <a:lstStyle>
            <a:lvl1pPr defTabSz="929806">
              <a:defRPr sz="1100" b="0">
                <a:latin typeface="Arial" pitchFamily="34" charset="0"/>
              </a:defRPr>
            </a:lvl1pPr>
          </a:lstStyle>
          <a:p>
            <a:pPr>
              <a:defRPr/>
            </a:pPr>
            <a:fld id="{E41B553B-741E-4F8F-94A4-0D19498BE0BE}" type="slidenum">
              <a:rPr lang="en-US"/>
              <a:pPr>
                <a:defRPr/>
              </a:pPr>
              <a:t>‹#›</a:t>
            </a:fld>
            <a:endParaRPr lang="en-US" dirty="0"/>
          </a:p>
        </p:txBody>
      </p:sp>
    </p:spTree>
    <p:extLst>
      <p:ext uri="{BB962C8B-B14F-4D97-AF65-F5344CB8AC3E}">
        <p14:creationId xmlns:p14="http://schemas.microsoft.com/office/powerpoint/2010/main" val="36091499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1</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xfrm>
            <a:off x="1195388" y="693738"/>
            <a:ext cx="4618037" cy="3462337"/>
          </a:xfrm>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2180753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5" name="Google Shape;95;p8: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96" name="Google Shape;96;p8: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 name="Google Shape;102;p9: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03" name="Google Shape;103;p9: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1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6" name="Google Shape;116;p11: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17" name="Google Shape;117;p11: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p1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4" name="Google Shape;124;p12: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25" name="Google Shape;125;p12: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2" name="Google Shape;132;p13: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Clr>
                <a:schemeClr val="dk1"/>
              </a:buClr>
              <a:buSzPts val="1700"/>
              <a:buFont typeface="Calibri"/>
              <a:buNone/>
            </a:pPr>
            <a:endParaRPr/>
          </a:p>
        </p:txBody>
      </p:sp>
      <p:sp>
        <p:nvSpPr>
          <p:cNvPr id="133" name="Google Shape;133;p13: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1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14: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39" name="Google Shape;139;p14: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p1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 name="Google Shape;144;p15: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45" name="Google Shape;145;p15: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 name="Google Shape;150;p16: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51" name="Google Shape;151;p16: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1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6" name="Google Shape;156;p17: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Clr>
                <a:schemeClr val="dk1"/>
              </a:buClr>
              <a:buSzPts val="1700"/>
              <a:buFont typeface="Calibri"/>
              <a:buNone/>
            </a:pPr>
            <a:endParaRPr/>
          </a:p>
        </p:txBody>
      </p:sp>
      <p:sp>
        <p:nvSpPr>
          <p:cNvPr id="157" name="Google Shape;157;p17: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p1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2" name="Google Shape;162;p18: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63" name="Google Shape;163;p18: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2</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xfrm>
            <a:off x="1195388" y="693738"/>
            <a:ext cx="4618037" cy="3462337"/>
          </a:xfrm>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1299896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8" name="Google Shape;168;p19: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69" name="Google Shape;169;p19: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p2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4" name="Google Shape;174;p20: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75" name="Google Shape;175;p20: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2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 name="Google Shape;180;p21: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81" name="Google Shape;181;p21: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2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22: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Clr>
                <a:schemeClr val="dk1"/>
              </a:buClr>
              <a:buSzPts val="1700"/>
              <a:buFont typeface="Calibri"/>
              <a:buNone/>
            </a:pPr>
            <a:endParaRPr/>
          </a:p>
        </p:txBody>
      </p:sp>
      <p:sp>
        <p:nvSpPr>
          <p:cNvPr id="187" name="Google Shape;187;p22: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39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p2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2" name="Google Shape;192;p23: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93" name="Google Shape;193;p23: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p2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8" name="Google Shape;198;p24: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Clr>
                <a:schemeClr val="dk1"/>
              </a:buClr>
              <a:buSzPts val="1700"/>
              <a:buFont typeface="Calibri"/>
              <a:buNone/>
            </a:pPr>
            <a:endParaRPr/>
          </a:p>
        </p:txBody>
      </p:sp>
      <p:sp>
        <p:nvSpPr>
          <p:cNvPr id="199" name="Google Shape;199;p24: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2"/>
        <p:cNvGrpSpPr/>
        <p:nvPr/>
      </p:nvGrpSpPr>
      <p:grpSpPr>
        <a:xfrm>
          <a:off x="0" y="0"/>
          <a:ext cx="0" cy="0"/>
          <a:chOff x="0" y="0"/>
          <a:chExt cx="0" cy="0"/>
        </a:xfrm>
      </p:grpSpPr>
      <p:sp>
        <p:nvSpPr>
          <p:cNvPr id="203" name="Google Shape;203;p2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4" name="Google Shape;204;p25: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05" name="Google Shape;205;p25: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p2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0" name="Google Shape;210;p26: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11" name="Google Shape;211;p26: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p27: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18" name="Google Shape;218;p27: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28: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224" name="Google Shape;224;p28: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3</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xfrm>
            <a:off x="1195388" y="693738"/>
            <a:ext cx="4618037" cy="3462337"/>
          </a:xfrm>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338435872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p2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0" name="Google Shape;230;p29: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31" name="Google Shape;231;p29: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p3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7" name="Google Shape;237;p30: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38" name="Google Shape;238;p30: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3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4" name="Google Shape;244;p31: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45" name="Google Shape;245;p31: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49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3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1" name="Google Shape;251;p32: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52" name="Google Shape;252;p32: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3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8" name="Google Shape;258;p33: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259" name="Google Shape;259;p33: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p3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5" name="Google Shape;265;p34: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266" name="Google Shape;266;p34: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p3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1" name="Google Shape;271;p35: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272" name="Google Shape;272;p35: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3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36: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79" name="Google Shape;279;p36: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p3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p37: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87" name="Google Shape;287;p37: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3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3" name="Google Shape;293;p38: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294" name="Google Shape;294;p38: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5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4" name="Google Shape;414;p55: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228600" lvl="0" indent="-228600" algn="l" rtl="0">
              <a:spcBef>
                <a:spcPts val="0"/>
              </a:spcBef>
              <a:spcAft>
                <a:spcPts val="0"/>
              </a:spcAft>
              <a:buAutoNum type="alphaLcPeriod"/>
            </a:pPr>
            <a:r>
              <a:rPr lang="en-US" sz="1000" dirty="0"/>
              <a:t>In-depth. The in-depth level refers to situations when time is not a limiting factor and the “right” answer is required for a successful mission or task. Thorough research and analysis of available data, use of diagrams and analysis tools, and formal testing or long term tracking of associated hazards are some of the tools used at this level. Other examples of application of ORM at the in-depth level include, but are not limited to: long term planning of complex or contingency operations; technical standards and system hazard management applied in engineering design during acquisition and introduction of new equipment and systems; development of tactics and training curricula; and major system overhaul or repair. </a:t>
            </a:r>
          </a:p>
          <a:p>
            <a:pPr marL="228600" lvl="0" indent="-228600" algn="l" rtl="0">
              <a:spcBef>
                <a:spcPts val="0"/>
              </a:spcBef>
              <a:spcAft>
                <a:spcPts val="0"/>
              </a:spcAft>
              <a:buAutoNum type="alphaLcPeriod"/>
            </a:pPr>
            <a:endParaRPr lang="en-US" sz="1000" dirty="0"/>
          </a:p>
          <a:p>
            <a:pPr marL="0" lvl="0" indent="0" algn="l" rtl="0">
              <a:spcBef>
                <a:spcPts val="0"/>
              </a:spcBef>
              <a:spcAft>
                <a:spcPts val="0"/>
              </a:spcAft>
              <a:buNone/>
            </a:pPr>
            <a:r>
              <a:rPr lang="en-US" sz="1000" dirty="0"/>
              <a:t>b. Deliberate. The deliberate level refers to situations when there is ample time to apply the ORM process to the detailed planning to obtain the “best” answer required of a mission or task. At this level, the planning primarily uses experienced personnel and brainstorming and is most effective when done in a group. The Navy planning process is a good example of ORM application integrated at this level. Other examples include: planning of unit missions, tasks, or events; review of SOPs, maintenance or training procedures; recreational activities; and the development of damage control and emergency response plans. </a:t>
            </a:r>
          </a:p>
          <a:p>
            <a:pPr marL="0" lvl="0" indent="0" algn="l" rtl="0">
              <a:spcBef>
                <a:spcPts val="0"/>
              </a:spcBef>
              <a:spcAft>
                <a:spcPts val="0"/>
              </a:spcAft>
              <a:buNone/>
            </a:pPr>
            <a:endParaRPr lang="en-US" sz="1000" dirty="0"/>
          </a:p>
          <a:p>
            <a:pPr marL="0" lvl="0" indent="0" algn="l" rtl="0">
              <a:spcBef>
                <a:spcPts val="0"/>
              </a:spcBef>
              <a:spcAft>
                <a:spcPts val="0"/>
              </a:spcAft>
              <a:buNone/>
            </a:pPr>
            <a:r>
              <a:rPr lang="en-US" sz="1000" dirty="0"/>
              <a:t>c. Time Critical. This is the level at which personnel operate on a daily basis both on- and off-duty. The time critical level is best described as being at the point of commencing or during execution of a mission or task. At this level there is little or no time to make a plan. An on-</a:t>
            </a:r>
            <a:r>
              <a:rPr lang="en-US" sz="1000" dirty="0" err="1"/>
              <a:t>therun</a:t>
            </a:r>
            <a:r>
              <a:rPr lang="en-US" sz="1000" dirty="0"/>
              <a:t> mental or verbal assessment of the new, changed, or changing situation is the best one can do. Time is limited in this situation, so the application of the five-step process has proven impractical and ineffective. The Navy has adopted the ABCD Model, enclosure (2), to facilitate use of ORM at the time critical level.</a:t>
            </a:r>
            <a:endParaRPr sz="1000" dirty="0"/>
          </a:p>
        </p:txBody>
      </p:sp>
      <p:sp>
        <p:nvSpPr>
          <p:cNvPr id="415" name="Google Shape;415;p55: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48302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p3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p39: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02" name="Google Shape;302;p39: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p4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p40: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10" name="Google Shape;310;p40: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41: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7" name="Google Shape;317;p41: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18" name="Google Shape;318;p41: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59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p4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5" name="Google Shape;325;p42: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326" name="Google Shape;326;p42: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60</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p4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2" name="Google Shape;332;p43: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333" name="Google Shape;333;p43: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p4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38" name="Google Shape;338;p44: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339" name="Google Shape;339;p44: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3"/>
        <p:cNvGrpSpPr/>
        <p:nvPr/>
      </p:nvGrpSpPr>
      <p:grpSpPr>
        <a:xfrm>
          <a:off x="0" y="0"/>
          <a:ext cx="0" cy="0"/>
          <a:chOff x="0" y="0"/>
          <a:chExt cx="0" cy="0"/>
        </a:xfrm>
      </p:grpSpPr>
      <p:sp>
        <p:nvSpPr>
          <p:cNvPr id="344" name="Google Shape;344;p45: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5" name="Google Shape;345;p45: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Clr>
                <a:schemeClr val="dk1"/>
              </a:buClr>
              <a:buSzPts val="1700"/>
              <a:buFont typeface="Arial"/>
              <a:buNone/>
            </a:pPr>
            <a:endParaRPr/>
          </a:p>
        </p:txBody>
      </p:sp>
      <p:sp>
        <p:nvSpPr>
          <p:cNvPr id="346" name="Google Shape;346;p45: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p4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2" name="Google Shape;352;p46: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53" name="Google Shape;353;p46: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4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9" name="Google Shape;359;p47: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60" name="Google Shape;360;p47: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p4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6" name="Google Shape;366;p48: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67" name="Google Shape;367;p48: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66</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p57: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9" name="Google Shape;429;p57: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dirty="0"/>
          </a:p>
        </p:txBody>
      </p:sp>
      <p:sp>
        <p:nvSpPr>
          <p:cNvPr id="430" name="Google Shape;430;p57: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39110696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1"/>
        <p:cNvGrpSpPr/>
        <p:nvPr/>
      </p:nvGrpSpPr>
      <p:grpSpPr>
        <a:xfrm>
          <a:off x="0" y="0"/>
          <a:ext cx="0" cy="0"/>
          <a:chOff x="0" y="0"/>
          <a:chExt cx="0" cy="0"/>
        </a:xfrm>
      </p:grpSpPr>
      <p:sp>
        <p:nvSpPr>
          <p:cNvPr id="372" name="Google Shape;372;p4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3" name="Google Shape;373;p49: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374" name="Google Shape;374;p49: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8"/>
        <p:cNvGrpSpPr/>
        <p:nvPr/>
      </p:nvGrpSpPr>
      <p:grpSpPr>
        <a:xfrm>
          <a:off x="0" y="0"/>
          <a:ext cx="0" cy="0"/>
          <a:chOff x="0" y="0"/>
          <a:chExt cx="0" cy="0"/>
        </a:xfrm>
      </p:grpSpPr>
      <p:sp>
        <p:nvSpPr>
          <p:cNvPr id="379" name="Google Shape;379;p5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0" name="Google Shape;380;p50: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Clr>
                <a:schemeClr val="dk1"/>
              </a:buClr>
              <a:buSzPts val="1700"/>
              <a:buFont typeface="Arial"/>
              <a:buNone/>
            </a:pPr>
            <a:endParaRPr/>
          </a:p>
        </p:txBody>
      </p:sp>
      <p:sp>
        <p:nvSpPr>
          <p:cNvPr id="381" name="Google Shape;381;p50: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68</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p5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4" name="Google Shape;394;p52: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395" name="Google Shape;395;p52: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69</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p53: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1" name="Google Shape;401;p53: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402" name="Google Shape;402;p53: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54: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54: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408" name="Google Shape;408;p54: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p56: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2" name="Google Shape;422;p56: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lnSpc>
                <a:spcPct val="90000"/>
              </a:lnSpc>
              <a:spcBef>
                <a:spcPts val="0"/>
              </a:spcBef>
              <a:spcAft>
                <a:spcPts val="0"/>
              </a:spcAft>
              <a:buNone/>
            </a:pPr>
            <a:endParaRPr/>
          </a:p>
        </p:txBody>
      </p:sp>
      <p:sp>
        <p:nvSpPr>
          <p:cNvPr id="423" name="Google Shape;423;p56: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73</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p59: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43" name="Google Shape;443;p59: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444" name="Google Shape;444;p59: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74</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p6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0" name="Google Shape;450;p60: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451" name="Google Shape;451;p60: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75</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5388" y="693738"/>
            <a:ext cx="4618037" cy="3462337"/>
          </a:xfrm>
        </p:spPr>
      </p:sp>
      <p:sp>
        <p:nvSpPr>
          <p:cNvPr id="3" name="Notes Placeholder 2"/>
          <p:cNvSpPr>
            <a:spLocks noGrp="1"/>
          </p:cNvSpPr>
          <p:nvPr>
            <p:ph type="body" idx="1"/>
          </p:nvPr>
        </p:nvSpPr>
        <p:spPr/>
        <p:txBody>
          <a:bodyPr/>
          <a:lstStyle/>
          <a:p>
            <a:r>
              <a:rPr lang="en-US" dirty="0"/>
              <a:t>https://features.propublica.org/navy-accidents/uss-fitzgerald-destroyer-crash-crystal/</a:t>
            </a:r>
          </a:p>
          <a:p>
            <a:r>
              <a:rPr lang="en-US" dirty="0"/>
              <a:t>https://warontherocks.com/2017/06/how-could-this-happen-the-fitzgerald-the-u-s-navy-and-collisions-at-sea/</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77</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84788104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5388" y="693738"/>
            <a:ext cx="4618037" cy="3462337"/>
          </a:xfrm>
        </p:spPr>
      </p:sp>
      <p:sp>
        <p:nvSpPr>
          <p:cNvPr id="3" name="Notes Placeholder 2"/>
          <p:cNvSpPr>
            <a:spLocks noGrp="1"/>
          </p:cNvSpPr>
          <p:nvPr>
            <p:ph type="body" idx="1"/>
          </p:nvPr>
        </p:nvSpPr>
        <p:spPr/>
        <p:txBody>
          <a:bodyPr/>
          <a:lstStyle/>
          <a:p>
            <a:r>
              <a:rPr lang="en-US" dirty="0"/>
              <a:t>https://www.youtube.com/watch?v=1zsp-lHm_JM</a:t>
            </a:r>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78</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3037107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p58: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p58: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p>
        </p:txBody>
      </p:sp>
      <p:sp>
        <p:nvSpPr>
          <p:cNvPr id="437" name="Google Shape;437;p58: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17</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12424440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79</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xfrm>
            <a:off x="1195388" y="693738"/>
            <a:ext cx="4618037" cy="3462337"/>
          </a:xfrm>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107986447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miter lim="800000"/>
            <a:headEnd/>
            <a:tailEnd/>
          </a:ln>
        </p:spPr>
        <p:txBody>
          <a:bodyPr/>
          <a:lstStyle/>
          <a:p>
            <a:fld id="{068CDEB2-15E6-4472-9B1A-50D4E4E20ADE}" type="slidenum">
              <a:rPr lang="en-US" smtClean="0">
                <a:solidFill>
                  <a:prstClr val="black"/>
                </a:solidFill>
                <a:latin typeface="Calibri"/>
              </a:rPr>
              <a:pPr/>
              <a:t>80</a:t>
            </a:fld>
            <a:endParaRPr lang="en-US" dirty="0">
              <a:solidFill>
                <a:prstClr val="black"/>
              </a:solidFill>
              <a:latin typeface="Calibri"/>
            </a:endParaRPr>
          </a:p>
        </p:txBody>
      </p:sp>
      <p:sp>
        <p:nvSpPr>
          <p:cNvPr id="67587" name="Rectangle 2"/>
          <p:cNvSpPr>
            <a:spLocks noGrp="1" noRot="1" noChangeAspect="1" noChangeArrowheads="1" noTextEdit="1"/>
          </p:cNvSpPr>
          <p:nvPr>
            <p:ph type="sldImg"/>
          </p:nvPr>
        </p:nvSpPr>
        <p:spPr>
          <a:xfrm>
            <a:off x="1195388" y="693738"/>
            <a:ext cx="4618037" cy="3462337"/>
          </a:xfrm>
          <a:ln/>
        </p:spPr>
      </p:sp>
      <p:sp>
        <p:nvSpPr>
          <p:cNvPr id="67588" name="Rectangle 3"/>
          <p:cNvSpPr>
            <a:spLocks noGrp="1" noChangeArrowheads="1"/>
          </p:cNvSpPr>
          <p:nvPr>
            <p:ph type="body" idx="1"/>
          </p:nvPr>
        </p:nvSpPr>
        <p:spPr>
          <a:noFill/>
        </p:spPr>
        <p:txBody>
          <a:bodyPr/>
          <a:lstStyle/>
          <a:p>
            <a:endParaRPr lang="en-GB" dirty="0">
              <a:latin typeface="Arial" pitchFamily="34" charset="0"/>
              <a:ea typeface="ＭＳ Ｐゴシック" pitchFamily="34" charset="-128"/>
              <a:cs typeface="ＭＳ Ｐゴシック" pitchFamily="34" charset="-128"/>
            </a:endParaRPr>
          </a:p>
        </p:txBody>
      </p:sp>
    </p:spTree>
    <p:extLst>
      <p:ext uri="{BB962C8B-B14F-4D97-AF65-F5344CB8AC3E}">
        <p14:creationId xmlns:p14="http://schemas.microsoft.com/office/powerpoint/2010/main" val="2908155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2: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54" name="Google Shape;54;p2: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rmAutofit/>
          </a:bodyPr>
          <a:lstStyle/>
          <a:p>
            <a:pPr marL="0" lvl="0" indent="0" algn="l" rtl="0">
              <a:spcBef>
                <a:spcPts val="0"/>
              </a:spcBef>
              <a:spcAft>
                <a:spcPts val="0"/>
              </a:spcAft>
              <a:buNone/>
            </a:pPr>
            <a:endParaRPr>
              <a:solidFill>
                <a:srgbClr val="000000"/>
              </a:solidFill>
              <a:latin typeface="Arial"/>
              <a:ea typeface="Arial"/>
              <a:cs typeface="Arial"/>
              <a:sym typeface="Arial"/>
            </a:endParaRPr>
          </a:p>
        </p:txBody>
      </p:sp>
      <p:sp>
        <p:nvSpPr>
          <p:cNvPr id="55" name="Google Shape;55;p2: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21</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p10:notes"/>
          <p:cNvSpPr>
            <a:spLocks noGrp="1" noRot="1" noChangeAspect="1"/>
          </p:cNvSpPr>
          <p:nvPr>
            <p:ph type="sldImg" idx="2"/>
          </p:nvPr>
        </p:nvSpPr>
        <p:spPr>
          <a:xfrm>
            <a:off x="1181100" y="696913"/>
            <a:ext cx="46482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 name="Google Shape;109;p10:notes"/>
          <p:cNvSpPr txBox="1">
            <a:spLocks noGrp="1"/>
          </p:cNvSpPr>
          <p:nvPr>
            <p:ph type="body" idx="1"/>
          </p:nvPr>
        </p:nvSpPr>
        <p:spPr>
          <a:xfrm>
            <a:off x="701040" y="4415791"/>
            <a:ext cx="5608320" cy="4183380"/>
          </a:xfrm>
          <a:prstGeom prst="rect">
            <a:avLst/>
          </a:prstGeom>
          <a:noFill/>
          <a:ln>
            <a:noFill/>
          </a:ln>
        </p:spPr>
        <p:txBody>
          <a:bodyPr spcFirstLastPara="1" wrap="square" lIns="92925" tIns="46450" rIns="92925" bIns="46450" anchor="t" anchorCtr="0">
            <a:noAutofit/>
          </a:bodyPr>
          <a:lstStyle/>
          <a:p>
            <a:pPr marL="0" lvl="0" indent="0" algn="l" rtl="0">
              <a:spcBef>
                <a:spcPts val="0"/>
              </a:spcBef>
              <a:spcAft>
                <a:spcPts val="0"/>
              </a:spcAft>
              <a:buNone/>
            </a:pPr>
            <a:endParaRPr/>
          </a:p>
        </p:txBody>
      </p:sp>
      <p:sp>
        <p:nvSpPr>
          <p:cNvPr id="110" name="Google Shape;110;p10:notes"/>
          <p:cNvSpPr txBox="1">
            <a:spLocks noGrp="1"/>
          </p:cNvSpPr>
          <p:nvPr>
            <p:ph type="sldNum" idx="12"/>
          </p:nvPr>
        </p:nvSpPr>
        <p:spPr>
          <a:xfrm>
            <a:off x="3970939" y="8829967"/>
            <a:ext cx="3037840" cy="464820"/>
          </a:xfrm>
          <a:prstGeom prst="rect">
            <a:avLst/>
          </a:prstGeom>
          <a:noFill/>
          <a:ln>
            <a:noFill/>
          </a:ln>
        </p:spPr>
        <p:txBody>
          <a:bodyPr spcFirstLastPara="1" wrap="square" lIns="92925" tIns="46450" rIns="92925" bIns="46450" anchor="b"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400" b="0" i="0" u="none" strike="noStrike" kern="0" cap="none" spc="0" normalizeH="0" baseline="0" noProof="0">
                <a:ln>
                  <a:noFill/>
                </a:ln>
                <a:solidFill>
                  <a:srgbClr val="000000"/>
                </a:solidFill>
                <a:effectLst/>
                <a:uLnTx/>
                <a:uFillTx/>
                <a:latin typeface="Arial"/>
                <a:cs typeface="Arial"/>
                <a:sym typeface="Arial"/>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22</a:t>
            </a:fld>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95388" y="693738"/>
            <a:ext cx="4618037" cy="346233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US" sz="1200" b="0" i="0" u="none" strike="noStrike" kern="0" cap="none" spc="0" normalizeH="0" baseline="0" noProof="0" smtClean="0">
                <a:ln>
                  <a:noFill/>
                </a:ln>
                <a:solidFill>
                  <a:srgbClr val="000000"/>
                </a:solidFill>
                <a:effectLst/>
                <a:uLnTx/>
                <a:uFillTx/>
                <a:latin typeface="Calibri"/>
                <a:ea typeface="Calibri"/>
                <a:cs typeface="Calibri"/>
                <a:sym typeface="Calibri"/>
              </a:rPr>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US" sz="1200" b="0" i="0" u="none" strike="noStrike" kern="0" cap="none" spc="0" normalizeH="0" baseline="0" noProof="0">
              <a:ln>
                <a:noFill/>
              </a:ln>
              <a:solidFill>
                <a:srgbClr val="000000"/>
              </a:solidFill>
              <a:effectLst/>
              <a:uLnTx/>
              <a:uFillTx/>
              <a:latin typeface="Calibri"/>
              <a:ea typeface="Calibri"/>
              <a:cs typeface="Calibri"/>
              <a:sym typeface="Calibri"/>
            </a:endParaRPr>
          </a:p>
        </p:txBody>
      </p:sp>
    </p:spTree>
    <p:extLst>
      <p:ext uri="{BB962C8B-B14F-4D97-AF65-F5344CB8AC3E}">
        <p14:creationId xmlns:p14="http://schemas.microsoft.com/office/powerpoint/2010/main" val="20234570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7"/>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2"/>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2"/>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2"/>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2"/>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2"/>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2"/>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2"/>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2267257717"/>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matchingName="2_Title and Content_bullets">
  <p:cSld name="2_Title and Content_bullets">
    <p:spTree>
      <p:nvGrpSpPr>
        <p:cNvPr id="1" name="Shape 21"/>
        <p:cNvGrpSpPr/>
        <p:nvPr/>
      </p:nvGrpSpPr>
      <p:grpSpPr>
        <a:xfrm>
          <a:off x="0" y="0"/>
          <a:ext cx="0" cy="0"/>
          <a:chOff x="0" y="0"/>
          <a:chExt cx="0" cy="0"/>
        </a:xfrm>
      </p:grpSpPr>
      <p:sp>
        <p:nvSpPr>
          <p:cNvPr id="22" name="Google Shape;22;p68"/>
          <p:cNvSpPr txBox="1">
            <a:spLocks noGrp="1"/>
          </p:cNvSpPr>
          <p:nvPr>
            <p:ph type="title"/>
          </p:nvPr>
        </p:nvSpPr>
        <p:spPr>
          <a:xfrm>
            <a:off x="384024" y="0"/>
            <a:ext cx="8379302" cy="1142628"/>
          </a:xfrm>
          <a:prstGeom prst="rect">
            <a:avLst/>
          </a:prstGeom>
          <a:noFill/>
          <a:ln>
            <a:noFill/>
          </a:ln>
        </p:spPr>
        <p:txBody>
          <a:bodyPr spcFirstLastPara="1" wrap="square" lIns="128700" tIns="63200" rIns="128700" bIns="632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68"/>
          <p:cNvSpPr txBox="1">
            <a:spLocks noGrp="1"/>
          </p:cNvSpPr>
          <p:nvPr>
            <p:ph type="body" idx="1"/>
          </p:nvPr>
        </p:nvSpPr>
        <p:spPr>
          <a:xfrm>
            <a:off x="457703" y="1371377"/>
            <a:ext cx="8228595" cy="5096835"/>
          </a:xfrm>
          <a:prstGeom prst="rect">
            <a:avLst/>
          </a:prstGeom>
          <a:noFill/>
          <a:ln>
            <a:noFill/>
          </a:ln>
        </p:spPr>
        <p:txBody>
          <a:bodyPr spcFirstLastPara="1" wrap="square" lIns="91425" tIns="45700" rIns="91425" bIns="45700" anchor="t" anchorCtr="0">
            <a:noAutofit/>
          </a:bodyPr>
          <a:lstStyle>
            <a:lvl1pPr marL="321366" marR="0" lvl="0" indent="-339220" algn="l" rtl="0">
              <a:spcBef>
                <a:spcPts val="675"/>
              </a:spcBef>
              <a:spcAft>
                <a:spcPts val="0"/>
              </a:spcAft>
              <a:buClr>
                <a:schemeClr val="dk1"/>
              </a:buClr>
              <a:buSzPts val="4000"/>
              <a:buFont typeface="Arial"/>
              <a:buChar char="•"/>
              <a:defRPr sz="2812" b="0" i="0" u="none" strike="noStrike" cap="none">
                <a:solidFill>
                  <a:schemeClr val="dk1"/>
                </a:solidFill>
                <a:latin typeface="Arial"/>
                <a:ea typeface="Arial"/>
                <a:cs typeface="Arial"/>
                <a:sym typeface="Arial"/>
              </a:defRPr>
            </a:lvl1pPr>
            <a:lvl2pPr marL="642732" marR="0" lvl="1" indent="-312439" algn="l" rtl="0">
              <a:spcBef>
                <a:spcPts val="478"/>
              </a:spcBef>
              <a:spcAft>
                <a:spcPts val="0"/>
              </a:spcAft>
              <a:buClr>
                <a:schemeClr val="dk1"/>
              </a:buClr>
              <a:buSzPts val="3400"/>
              <a:buFont typeface="Arial"/>
              <a:buChar char="–"/>
              <a:defRPr sz="2390" b="0" i="0" u="none" strike="noStrike" cap="none">
                <a:solidFill>
                  <a:schemeClr val="dk1"/>
                </a:solidFill>
                <a:latin typeface="Arial"/>
                <a:ea typeface="Arial"/>
                <a:cs typeface="Arial"/>
                <a:sym typeface="Arial"/>
              </a:defRPr>
            </a:lvl2pPr>
            <a:lvl3pPr marL="964098" marR="0" lvl="2" indent="-267805" algn="l" rtl="0">
              <a:spcBef>
                <a:spcPts val="337"/>
              </a:spcBef>
              <a:spcAft>
                <a:spcPts val="0"/>
              </a:spcAft>
              <a:buClr>
                <a:schemeClr val="dk1"/>
              </a:buClr>
              <a:buSzPts val="2400"/>
              <a:buFont typeface="Arial"/>
              <a:buChar char="•"/>
              <a:defRPr sz="1687" b="0" i="0" u="none" strike="noStrike" cap="none">
                <a:solidFill>
                  <a:schemeClr val="dk1"/>
                </a:solidFill>
                <a:latin typeface="Arial"/>
                <a:ea typeface="Arial"/>
                <a:cs typeface="Arial"/>
                <a:sym typeface="Arial"/>
              </a:defRPr>
            </a:lvl3pPr>
            <a:lvl4pPr marL="1285464" marR="0" lvl="3" indent="-276732" algn="l" rtl="0">
              <a:spcBef>
                <a:spcPts val="366"/>
              </a:spcBef>
              <a:spcAft>
                <a:spcPts val="0"/>
              </a:spcAft>
              <a:buClr>
                <a:schemeClr val="dk1"/>
              </a:buClr>
              <a:buSzPts val="2600"/>
              <a:buFont typeface="Arial"/>
              <a:buChar char="•"/>
              <a:defRPr sz="1828" b="0" i="0" u="none" strike="noStrike" cap="none">
                <a:solidFill>
                  <a:schemeClr val="dk1"/>
                </a:solidFill>
                <a:latin typeface="Times New Roman"/>
                <a:ea typeface="Times New Roman"/>
                <a:cs typeface="Times New Roman"/>
                <a:sym typeface="Times New Roman"/>
              </a:defRPr>
            </a:lvl4pPr>
            <a:lvl5pPr marL="1606829" marR="0" lvl="4" indent="-263341" algn="l" rtl="0">
              <a:spcBef>
                <a:spcPts val="323"/>
              </a:spcBef>
              <a:spcAft>
                <a:spcPts val="0"/>
              </a:spcAft>
              <a:buClr>
                <a:schemeClr val="dk1"/>
              </a:buClr>
              <a:buSzPts val="2300"/>
              <a:buFont typeface="Arial"/>
              <a:buChar char="•"/>
              <a:defRPr sz="1617" b="0" i="0" u="none" strike="noStrike" cap="none">
                <a:solidFill>
                  <a:schemeClr val="dk1"/>
                </a:solidFill>
                <a:latin typeface="Times New Roman"/>
                <a:ea typeface="Times New Roman"/>
                <a:cs typeface="Times New Roman"/>
                <a:sym typeface="Times New Roman"/>
              </a:defRPr>
            </a:lvl5pPr>
            <a:lvl6pPr marL="1928195" marR="0" lvl="5"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6pPr>
            <a:lvl7pPr marL="2249561" marR="0" lvl="6"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7pPr>
            <a:lvl8pPr marL="2570927" marR="0" lvl="7"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8pPr>
            <a:lvl9pPr marL="2892293" marR="0" lvl="8"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9pPr>
          </a:lstStyle>
          <a:p>
            <a:endParaRPr dirty="0"/>
          </a:p>
        </p:txBody>
      </p:sp>
      <p:sp>
        <p:nvSpPr>
          <p:cNvPr id="4" name="Rectangle 7">
            <a:extLst>
              <a:ext uri="{FF2B5EF4-FFF2-40B4-BE49-F238E27FC236}">
                <a16:creationId xmlns:a16="http://schemas.microsoft.com/office/drawing/2014/main" id="{AC52A6F2-5297-4C0D-B451-171067BB4B32}"/>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5" name="Rectangle 8">
            <a:extLst>
              <a:ext uri="{FF2B5EF4-FFF2-40B4-BE49-F238E27FC236}">
                <a16:creationId xmlns:a16="http://schemas.microsoft.com/office/drawing/2014/main" id="{9E449E0C-25C6-44F6-9BDB-4C66F5666B94}"/>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6" name="Rectangle 9">
            <a:extLst>
              <a:ext uri="{FF2B5EF4-FFF2-40B4-BE49-F238E27FC236}">
                <a16:creationId xmlns:a16="http://schemas.microsoft.com/office/drawing/2014/main" id="{FFB31740-8243-4BA9-BF5D-F3C454A4572D}"/>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326149223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matchingName="4_Size E Layout">
  <p:cSld name="4_Size E Layout">
    <p:spTree>
      <p:nvGrpSpPr>
        <p:cNvPr id="1" name="Shape 24"/>
        <p:cNvGrpSpPr/>
        <p:nvPr/>
      </p:nvGrpSpPr>
      <p:grpSpPr>
        <a:xfrm>
          <a:off x="0" y="0"/>
          <a:ext cx="0" cy="0"/>
          <a:chOff x="0" y="0"/>
          <a:chExt cx="0" cy="0"/>
        </a:xfrm>
      </p:grpSpPr>
      <p:sp>
        <p:nvSpPr>
          <p:cNvPr id="25" name="Google Shape;25;p69"/>
          <p:cNvSpPr txBox="1">
            <a:spLocks noGrp="1"/>
          </p:cNvSpPr>
          <p:nvPr>
            <p:ph type="title"/>
          </p:nvPr>
        </p:nvSpPr>
        <p:spPr>
          <a:xfrm>
            <a:off x="384177" y="0"/>
            <a:ext cx="8378825" cy="1143000"/>
          </a:xfrm>
          <a:prstGeom prst="rect">
            <a:avLst/>
          </a:prstGeom>
          <a:noFill/>
          <a:ln>
            <a:noFill/>
          </a:ln>
        </p:spPr>
        <p:txBody>
          <a:bodyPr spcFirstLastPara="1" wrap="square" lIns="128700" tIns="63200" rIns="128700" bIns="632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69"/>
          <p:cNvSpPr>
            <a:spLocks noGrp="1"/>
          </p:cNvSpPr>
          <p:nvPr>
            <p:ph type="pic" idx="2"/>
          </p:nvPr>
        </p:nvSpPr>
        <p:spPr>
          <a:xfrm>
            <a:off x="4245693" y="1766476"/>
            <a:ext cx="4822620" cy="4286998"/>
          </a:xfrm>
          <a:prstGeom prst="rect">
            <a:avLst/>
          </a:prstGeom>
          <a:noFill/>
          <a:ln>
            <a:noFill/>
          </a:ln>
        </p:spPr>
      </p:sp>
      <p:sp>
        <p:nvSpPr>
          <p:cNvPr id="27" name="Google Shape;27;p69"/>
          <p:cNvSpPr txBox="1">
            <a:spLocks noGrp="1"/>
          </p:cNvSpPr>
          <p:nvPr>
            <p:ph type="body" idx="1"/>
          </p:nvPr>
        </p:nvSpPr>
        <p:spPr>
          <a:xfrm>
            <a:off x="456542" y="1369013"/>
            <a:ext cx="3603569" cy="5094961"/>
          </a:xfrm>
          <a:prstGeom prst="rect">
            <a:avLst/>
          </a:prstGeom>
          <a:noFill/>
          <a:ln>
            <a:noFill/>
          </a:ln>
        </p:spPr>
        <p:txBody>
          <a:bodyPr spcFirstLastPara="1" wrap="square" lIns="91425" tIns="45700" rIns="91425" bIns="45700" anchor="t" anchorCtr="0">
            <a:noAutofit/>
          </a:bodyPr>
          <a:lstStyle>
            <a:lvl1pPr marL="321366" marR="0" lvl="0" indent="-339220" algn="l" rtl="0">
              <a:spcBef>
                <a:spcPts val="562"/>
              </a:spcBef>
              <a:spcAft>
                <a:spcPts val="0"/>
              </a:spcAft>
              <a:buClr>
                <a:schemeClr val="dk1"/>
              </a:buClr>
              <a:buSzPts val="4000"/>
              <a:buFont typeface="Arial"/>
              <a:buChar char="•"/>
              <a:defRPr sz="2812" b="0" i="0" u="none" strike="noStrike" cap="none">
                <a:solidFill>
                  <a:schemeClr val="dk1"/>
                </a:solidFill>
                <a:latin typeface="Arial"/>
                <a:ea typeface="Arial"/>
                <a:cs typeface="Arial"/>
                <a:sym typeface="Arial"/>
              </a:defRPr>
            </a:lvl1pPr>
            <a:lvl2pPr marL="642732" marR="0" lvl="1" indent="-312439" algn="l" rtl="0">
              <a:spcBef>
                <a:spcPts val="478"/>
              </a:spcBef>
              <a:spcAft>
                <a:spcPts val="0"/>
              </a:spcAft>
              <a:buClr>
                <a:schemeClr val="dk1"/>
              </a:buClr>
              <a:buSzPts val="3400"/>
              <a:buFont typeface="Arial"/>
              <a:buChar char="–"/>
              <a:defRPr sz="2390" b="0" i="0" u="none" strike="noStrike" cap="none">
                <a:solidFill>
                  <a:schemeClr val="dk1"/>
                </a:solidFill>
                <a:latin typeface="Arial"/>
                <a:ea typeface="Arial"/>
                <a:cs typeface="Arial"/>
                <a:sym typeface="Arial"/>
              </a:defRPr>
            </a:lvl2pPr>
            <a:lvl3pPr marL="964098" marR="0" lvl="2" indent="-267805" algn="l" rtl="0">
              <a:spcBef>
                <a:spcPts val="337"/>
              </a:spcBef>
              <a:spcAft>
                <a:spcPts val="0"/>
              </a:spcAft>
              <a:buClr>
                <a:schemeClr val="dk1"/>
              </a:buClr>
              <a:buSzPts val="2400"/>
              <a:buFont typeface="Arial"/>
              <a:buChar char="•"/>
              <a:defRPr sz="1687" b="0" i="0" u="none" strike="noStrike" cap="none">
                <a:solidFill>
                  <a:schemeClr val="dk1"/>
                </a:solidFill>
                <a:latin typeface="Arial"/>
                <a:ea typeface="Arial"/>
                <a:cs typeface="Arial"/>
                <a:sym typeface="Arial"/>
              </a:defRPr>
            </a:lvl3pPr>
            <a:lvl4pPr marL="1285464" marR="0" lvl="3" indent="-249951" algn="l" rtl="0">
              <a:spcBef>
                <a:spcPts val="281"/>
              </a:spcBef>
              <a:spcAft>
                <a:spcPts val="0"/>
              </a:spcAft>
              <a:buClr>
                <a:schemeClr val="dk1"/>
              </a:buClr>
              <a:buSzPts val="2000"/>
              <a:buFont typeface="Arial"/>
              <a:buChar char="–"/>
              <a:defRPr sz="1406" b="0" i="0" u="none" strike="noStrike" cap="none">
                <a:solidFill>
                  <a:schemeClr val="dk1"/>
                </a:solidFill>
                <a:latin typeface="Arial"/>
                <a:ea typeface="Arial"/>
                <a:cs typeface="Arial"/>
                <a:sym typeface="Arial"/>
              </a:defRPr>
            </a:lvl4pPr>
            <a:lvl5pPr marL="1606829" marR="0" lvl="4" indent="-249951" algn="l" rtl="0">
              <a:spcBef>
                <a:spcPts val="281"/>
              </a:spcBef>
              <a:spcAft>
                <a:spcPts val="0"/>
              </a:spcAft>
              <a:buClr>
                <a:schemeClr val="dk1"/>
              </a:buClr>
              <a:buSzPts val="2000"/>
              <a:buFont typeface="Arial"/>
              <a:buChar char="»"/>
              <a:defRPr sz="1406" b="0" i="0" u="none" strike="noStrike" cap="none">
                <a:solidFill>
                  <a:schemeClr val="dk1"/>
                </a:solidFill>
                <a:latin typeface="Arial"/>
                <a:ea typeface="Arial"/>
                <a:cs typeface="Arial"/>
                <a:sym typeface="Arial"/>
              </a:defRPr>
            </a:lvl5pPr>
            <a:lvl6pPr marL="1928195" marR="0" lvl="5"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6pPr>
            <a:lvl7pPr marL="2249561" marR="0" lvl="6"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7pPr>
            <a:lvl8pPr marL="2570927" marR="0" lvl="7"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8pPr>
            <a:lvl9pPr marL="2892293" marR="0" lvl="8"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9pPr>
          </a:lstStyle>
          <a:p>
            <a:endParaRPr/>
          </a:p>
        </p:txBody>
      </p:sp>
      <p:sp>
        <p:nvSpPr>
          <p:cNvPr id="5" name="Rectangle 7">
            <a:extLst>
              <a:ext uri="{FF2B5EF4-FFF2-40B4-BE49-F238E27FC236}">
                <a16:creationId xmlns:a16="http://schemas.microsoft.com/office/drawing/2014/main" id="{15525077-BB88-4A17-BA25-B787ECF365A3}"/>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6" name="Rectangle 8">
            <a:extLst>
              <a:ext uri="{FF2B5EF4-FFF2-40B4-BE49-F238E27FC236}">
                <a16:creationId xmlns:a16="http://schemas.microsoft.com/office/drawing/2014/main" id="{A88CA954-4F3E-482F-8BA4-19A4AC65589C}"/>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7" name="Rectangle 9">
            <a:extLst>
              <a:ext uri="{FF2B5EF4-FFF2-40B4-BE49-F238E27FC236}">
                <a16:creationId xmlns:a16="http://schemas.microsoft.com/office/drawing/2014/main" id="{7FF376F9-2CB0-4696-9D9C-53782C4CA2AD}"/>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59645028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matchingName="Size S1 Layout">
  <p:cSld name="Size S1 Layout">
    <p:spTree>
      <p:nvGrpSpPr>
        <p:cNvPr id="1" name="Shape 15"/>
        <p:cNvGrpSpPr/>
        <p:nvPr/>
      </p:nvGrpSpPr>
      <p:grpSpPr>
        <a:xfrm>
          <a:off x="0" y="0"/>
          <a:ext cx="0" cy="0"/>
          <a:chOff x="0" y="0"/>
          <a:chExt cx="0" cy="0"/>
        </a:xfrm>
      </p:grpSpPr>
      <p:sp>
        <p:nvSpPr>
          <p:cNvPr id="16" name="Google Shape;16;p66"/>
          <p:cNvSpPr txBox="1">
            <a:spLocks noGrp="1"/>
          </p:cNvSpPr>
          <p:nvPr>
            <p:ph type="title"/>
          </p:nvPr>
        </p:nvSpPr>
        <p:spPr>
          <a:xfrm>
            <a:off x="384177" y="0"/>
            <a:ext cx="8378825" cy="1143000"/>
          </a:xfrm>
          <a:prstGeom prst="rect">
            <a:avLst/>
          </a:prstGeom>
          <a:noFill/>
          <a:ln>
            <a:noFill/>
          </a:ln>
        </p:spPr>
        <p:txBody>
          <a:bodyPr spcFirstLastPara="1" wrap="square" lIns="128700" tIns="63200" rIns="128700" bIns="632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66"/>
          <p:cNvSpPr>
            <a:spLocks noGrp="1"/>
          </p:cNvSpPr>
          <p:nvPr>
            <p:ph type="pic" idx="2"/>
          </p:nvPr>
        </p:nvSpPr>
        <p:spPr>
          <a:xfrm>
            <a:off x="496085" y="1607936"/>
            <a:ext cx="8571403" cy="4376980"/>
          </a:xfrm>
          <a:prstGeom prst="rect">
            <a:avLst/>
          </a:prstGeom>
          <a:noFill/>
          <a:ln>
            <a:noFill/>
          </a:ln>
        </p:spPr>
      </p:sp>
      <p:sp>
        <p:nvSpPr>
          <p:cNvPr id="4" name="Rectangle 7">
            <a:extLst>
              <a:ext uri="{FF2B5EF4-FFF2-40B4-BE49-F238E27FC236}">
                <a16:creationId xmlns:a16="http://schemas.microsoft.com/office/drawing/2014/main" id="{9AA57470-20B0-4F20-9DC2-84FC8667C180}"/>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5" name="Rectangle 8">
            <a:extLst>
              <a:ext uri="{FF2B5EF4-FFF2-40B4-BE49-F238E27FC236}">
                <a16:creationId xmlns:a16="http://schemas.microsoft.com/office/drawing/2014/main" id="{9282DD80-3BC4-40A6-BC0E-7993314523E7}"/>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6" name="Rectangle 9">
            <a:extLst>
              <a:ext uri="{FF2B5EF4-FFF2-40B4-BE49-F238E27FC236}">
                <a16:creationId xmlns:a16="http://schemas.microsoft.com/office/drawing/2014/main" id="{CF421C68-7510-4167-ABE4-E703F054B6BE}"/>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788770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matchingName="Size FF Layout">
  <p:cSld name="Size FF Layout">
    <p:spTree>
      <p:nvGrpSpPr>
        <p:cNvPr id="1" name="Shape 28"/>
        <p:cNvGrpSpPr/>
        <p:nvPr/>
      </p:nvGrpSpPr>
      <p:grpSpPr>
        <a:xfrm>
          <a:off x="0" y="0"/>
          <a:ext cx="0" cy="0"/>
          <a:chOff x="0" y="0"/>
          <a:chExt cx="0" cy="0"/>
        </a:xfrm>
      </p:grpSpPr>
      <p:sp>
        <p:nvSpPr>
          <p:cNvPr id="29" name="Google Shape;29;p70"/>
          <p:cNvSpPr>
            <a:spLocks noGrp="1"/>
          </p:cNvSpPr>
          <p:nvPr>
            <p:ph type="pic" idx="2"/>
          </p:nvPr>
        </p:nvSpPr>
        <p:spPr>
          <a:xfrm>
            <a:off x="314" y="2"/>
            <a:ext cx="9143687" cy="6857911"/>
          </a:xfrm>
          <a:prstGeom prst="rect">
            <a:avLst/>
          </a:prstGeom>
          <a:noFill/>
          <a:ln>
            <a:noFill/>
          </a:ln>
        </p:spPr>
      </p:sp>
      <p:sp>
        <p:nvSpPr>
          <p:cNvPr id="3" name="Rectangle 7">
            <a:extLst>
              <a:ext uri="{FF2B5EF4-FFF2-40B4-BE49-F238E27FC236}">
                <a16:creationId xmlns:a16="http://schemas.microsoft.com/office/drawing/2014/main" id="{DB8F7F59-8D8F-4266-A0F0-F660D66BFC28}"/>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4" name="Rectangle 8">
            <a:extLst>
              <a:ext uri="{FF2B5EF4-FFF2-40B4-BE49-F238E27FC236}">
                <a16:creationId xmlns:a16="http://schemas.microsoft.com/office/drawing/2014/main" id="{D5C73792-CD77-44A6-881E-C43A3BAEB8A7}"/>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5" name="Rectangle 9">
            <a:extLst>
              <a:ext uri="{FF2B5EF4-FFF2-40B4-BE49-F238E27FC236}">
                <a16:creationId xmlns:a16="http://schemas.microsoft.com/office/drawing/2014/main" id="{A7EBBB62-9D16-493D-A451-202F03413F5C}"/>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34811079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8"/>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6982" indent="0" algn="ctr">
              <a:buNone/>
              <a:defRPr/>
            </a:lvl2pPr>
            <a:lvl3pPr marL="913965" indent="0" algn="ctr">
              <a:buNone/>
              <a:defRPr/>
            </a:lvl3pPr>
            <a:lvl4pPr marL="1370947" indent="0" algn="ctr">
              <a:buNone/>
              <a:defRPr/>
            </a:lvl4pPr>
            <a:lvl5pPr marL="1827929" indent="0" algn="ctr">
              <a:buNone/>
              <a:defRPr/>
            </a:lvl5pPr>
            <a:lvl6pPr marL="2284911" indent="0" algn="ctr">
              <a:buNone/>
              <a:defRPr/>
            </a:lvl6pPr>
            <a:lvl7pPr marL="2741893" indent="0" algn="ctr">
              <a:buNone/>
              <a:defRPr/>
            </a:lvl7pPr>
            <a:lvl8pPr marL="3198876" indent="0" algn="ctr">
              <a:buNone/>
              <a:defRPr/>
            </a:lvl8pPr>
            <a:lvl9pPr marL="3655858" indent="0" algn="ctr">
              <a:buNone/>
              <a:defRPr/>
            </a:lvl9pPr>
          </a:lstStyle>
          <a:p>
            <a:r>
              <a:rPr lang="en-US"/>
              <a:t>Click to edit Master subtitle style</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C57DCE0B-9022-497A-86A0-DA1D45C79DD5}" type="slidenum">
              <a:rPr lang="en-US"/>
              <a:pPr>
                <a:defRPr/>
              </a:pPr>
              <a:t>‹#›</a:t>
            </a:fld>
            <a:endParaRPr lang="en-US" dirty="0"/>
          </a:p>
        </p:txBody>
      </p:sp>
      <p:sp>
        <p:nvSpPr>
          <p:cNvPr id="6" name="Rectangle 7">
            <a:extLst>
              <a:ext uri="{FF2B5EF4-FFF2-40B4-BE49-F238E27FC236}">
                <a16:creationId xmlns:a16="http://schemas.microsoft.com/office/drawing/2014/main" id="{2F4F8E68-9861-4C4F-92C0-C2EE67801671}"/>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7" name="Rectangle 8">
            <a:extLst>
              <a:ext uri="{FF2B5EF4-FFF2-40B4-BE49-F238E27FC236}">
                <a16:creationId xmlns:a16="http://schemas.microsoft.com/office/drawing/2014/main" id="{5BABD252-D9DD-4377-BA55-8DB2E13FAC41}"/>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8" name="Rectangle 9">
            <a:extLst>
              <a:ext uri="{FF2B5EF4-FFF2-40B4-BE49-F238E27FC236}">
                <a16:creationId xmlns:a16="http://schemas.microsoft.com/office/drawing/2014/main" id="{74F54A4E-DC0A-462A-B767-496801A46CC1}"/>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313795016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6B6EBFCA-8576-4D25-AB78-C2FBBDAB4C78}" type="slidenum">
              <a:rPr lang="en-US"/>
              <a:pPr>
                <a:defRPr/>
              </a:pPr>
              <a:t>‹#›</a:t>
            </a:fld>
            <a:endParaRPr lang="en-US" dirty="0"/>
          </a:p>
        </p:txBody>
      </p:sp>
      <p:sp>
        <p:nvSpPr>
          <p:cNvPr id="5" name="Rectangle 7">
            <a:extLst>
              <a:ext uri="{FF2B5EF4-FFF2-40B4-BE49-F238E27FC236}">
                <a16:creationId xmlns:a16="http://schemas.microsoft.com/office/drawing/2014/main" id="{B8C1D334-54CE-4321-9FDF-C166F1C3540B}"/>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6" name="Rectangle 8">
            <a:extLst>
              <a:ext uri="{FF2B5EF4-FFF2-40B4-BE49-F238E27FC236}">
                <a16:creationId xmlns:a16="http://schemas.microsoft.com/office/drawing/2014/main" id="{FE92CCE8-C2E6-4BFB-B543-47585644D966}"/>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7" name="Rectangle 9">
            <a:extLst>
              <a:ext uri="{FF2B5EF4-FFF2-40B4-BE49-F238E27FC236}">
                <a16:creationId xmlns:a16="http://schemas.microsoft.com/office/drawing/2014/main" id="{BFCBD44E-C3D1-4722-9593-A661A8E2EF78}"/>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55303450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3998"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1999"/>
            </a:lvl1pPr>
            <a:lvl2pPr marL="456982" indent="0">
              <a:buNone/>
              <a:defRPr sz="1799"/>
            </a:lvl2pPr>
            <a:lvl3pPr marL="913965" indent="0">
              <a:buNone/>
              <a:defRPr sz="1599"/>
            </a:lvl3pPr>
            <a:lvl4pPr marL="1370947" indent="0">
              <a:buNone/>
              <a:defRPr sz="1399"/>
            </a:lvl4pPr>
            <a:lvl5pPr marL="1827929" indent="0">
              <a:buNone/>
              <a:defRPr sz="1399"/>
            </a:lvl5pPr>
            <a:lvl6pPr marL="2284911" indent="0">
              <a:buNone/>
              <a:defRPr sz="1399"/>
            </a:lvl6pPr>
            <a:lvl7pPr marL="2741893" indent="0">
              <a:buNone/>
              <a:defRPr sz="1399"/>
            </a:lvl7pPr>
            <a:lvl8pPr marL="3198876" indent="0">
              <a:buNone/>
              <a:defRPr sz="1399"/>
            </a:lvl8pPr>
            <a:lvl9pPr marL="3655858" indent="0">
              <a:buNone/>
              <a:defRPr sz="1399"/>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
        <p:nvSpPr>
          <p:cNvPr id="5" name="Rectangle 7">
            <a:extLst>
              <a:ext uri="{FF2B5EF4-FFF2-40B4-BE49-F238E27FC236}">
                <a16:creationId xmlns:a16="http://schemas.microsoft.com/office/drawing/2014/main" id="{B5691100-AE2B-4947-A172-8CDEC116361B}"/>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6" name="Rectangle 8">
            <a:extLst>
              <a:ext uri="{FF2B5EF4-FFF2-40B4-BE49-F238E27FC236}">
                <a16:creationId xmlns:a16="http://schemas.microsoft.com/office/drawing/2014/main" id="{27576490-C8B1-4718-B2EC-8AB770FB87E0}"/>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7" name="Rectangle 9">
            <a:extLst>
              <a:ext uri="{FF2B5EF4-FFF2-40B4-BE49-F238E27FC236}">
                <a16:creationId xmlns:a16="http://schemas.microsoft.com/office/drawing/2014/main" id="{CC937179-3A50-473A-895D-437B415AFF53}"/>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372327181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3"/>
            <a:ext cx="4267200" cy="4113213"/>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3"/>
            <a:ext cx="4267200" cy="4113213"/>
          </a:xfrm>
        </p:spPr>
        <p:txBody>
          <a:bodyPr/>
          <a:lstStyle>
            <a:lvl1pPr>
              <a:defRPr sz="2799"/>
            </a:lvl1pPr>
            <a:lvl2pPr>
              <a:defRPr sz="2399"/>
            </a:lvl2pPr>
            <a:lvl3pPr>
              <a:defRPr sz="1999"/>
            </a:lvl3pPr>
            <a:lvl4pPr>
              <a:defRPr sz="1799"/>
            </a:lvl4pPr>
            <a:lvl5pPr>
              <a:defRPr sz="1799"/>
            </a:lvl5pPr>
            <a:lvl6pPr>
              <a:defRPr sz="1799"/>
            </a:lvl6pPr>
            <a:lvl7pPr>
              <a:defRPr sz="1799"/>
            </a:lvl7pPr>
            <a:lvl8pPr>
              <a:defRPr sz="1799"/>
            </a:lvl8pPr>
            <a:lvl9pPr>
              <a:defRPr sz="17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
        <p:nvSpPr>
          <p:cNvPr id="6" name="Rectangle 7">
            <a:extLst>
              <a:ext uri="{FF2B5EF4-FFF2-40B4-BE49-F238E27FC236}">
                <a16:creationId xmlns:a16="http://schemas.microsoft.com/office/drawing/2014/main" id="{88488D8E-91A6-4222-87AA-85E65758A301}"/>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7" name="Rectangle 8">
            <a:extLst>
              <a:ext uri="{FF2B5EF4-FFF2-40B4-BE49-F238E27FC236}">
                <a16:creationId xmlns:a16="http://schemas.microsoft.com/office/drawing/2014/main" id="{006AD4ED-3FD7-4C9D-8364-721F7EB724FE}"/>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8" name="Rectangle 9">
            <a:extLst>
              <a:ext uri="{FF2B5EF4-FFF2-40B4-BE49-F238E27FC236}">
                <a16:creationId xmlns:a16="http://schemas.microsoft.com/office/drawing/2014/main" id="{05BB1BDD-63E4-4B48-BC3C-2E62524CDDF0}"/>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329591533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399" b="1"/>
            </a:lvl1pPr>
            <a:lvl2pPr marL="456982" indent="0">
              <a:buNone/>
              <a:defRPr sz="1999" b="1"/>
            </a:lvl2pPr>
            <a:lvl3pPr marL="913965" indent="0">
              <a:buNone/>
              <a:defRPr sz="1799" b="1"/>
            </a:lvl3pPr>
            <a:lvl4pPr marL="1370947" indent="0">
              <a:buNone/>
              <a:defRPr sz="1599" b="1"/>
            </a:lvl4pPr>
            <a:lvl5pPr marL="1827929" indent="0">
              <a:buNone/>
              <a:defRPr sz="1599" b="1"/>
            </a:lvl5pPr>
            <a:lvl6pPr marL="2284911" indent="0">
              <a:buNone/>
              <a:defRPr sz="1599" b="1"/>
            </a:lvl6pPr>
            <a:lvl7pPr marL="2741893" indent="0">
              <a:buNone/>
              <a:defRPr sz="1599" b="1"/>
            </a:lvl7pPr>
            <a:lvl8pPr marL="3198876" indent="0">
              <a:buNone/>
              <a:defRPr sz="1599" b="1"/>
            </a:lvl8pPr>
            <a:lvl9pPr marL="3655858" indent="0">
              <a:buNone/>
              <a:defRPr sz="1599"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399"/>
            </a:lvl1pPr>
            <a:lvl2pPr>
              <a:defRPr sz="1999"/>
            </a:lvl2pPr>
            <a:lvl3pPr>
              <a:defRPr sz="1799"/>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535113"/>
            <a:ext cx="4041775" cy="639762"/>
          </a:xfrm>
        </p:spPr>
        <p:txBody>
          <a:bodyPr anchor="b"/>
          <a:lstStyle>
            <a:lvl1pPr marL="0" indent="0">
              <a:buNone/>
              <a:defRPr sz="2399" b="1"/>
            </a:lvl1pPr>
            <a:lvl2pPr marL="456982" indent="0">
              <a:buNone/>
              <a:defRPr sz="1999" b="1"/>
            </a:lvl2pPr>
            <a:lvl3pPr marL="913965" indent="0">
              <a:buNone/>
              <a:defRPr sz="1799" b="1"/>
            </a:lvl3pPr>
            <a:lvl4pPr marL="1370947" indent="0">
              <a:buNone/>
              <a:defRPr sz="1599" b="1"/>
            </a:lvl4pPr>
            <a:lvl5pPr marL="1827929" indent="0">
              <a:buNone/>
              <a:defRPr sz="1599" b="1"/>
            </a:lvl5pPr>
            <a:lvl6pPr marL="2284911" indent="0">
              <a:buNone/>
              <a:defRPr sz="1599" b="1"/>
            </a:lvl6pPr>
            <a:lvl7pPr marL="2741893" indent="0">
              <a:buNone/>
              <a:defRPr sz="1599" b="1"/>
            </a:lvl7pPr>
            <a:lvl8pPr marL="3198876" indent="0">
              <a:buNone/>
              <a:defRPr sz="1599" b="1"/>
            </a:lvl8pPr>
            <a:lvl9pPr marL="3655858" indent="0">
              <a:buNone/>
              <a:defRPr sz="1599" b="1"/>
            </a:lvl9pPr>
          </a:lstStyle>
          <a:p>
            <a:pPr lvl="0"/>
            <a:r>
              <a:rPr lang="en-US"/>
              <a:t>Click to edit Master text styles</a:t>
            </a:r>
          </a:p>
        </p:txBody>
      </p:sp>
      <p:sp>
        <p:nvSpPr>
          <p:cNvPr id="6" name="Content Placeholder 5"/>
          <p:cNvSpPr>
            <a:spLocks noGrp="1"/>
          </p:cNvSpPr>
          <p:nvPr>
            <p:ph sz="quarter" idx="4"/>
          </p:nvPr>
        </p:nvSpPr>
        <p:spPr>
          <a:xfrm>
            <a:off x="4645027" y="2174875"/>
            <a:ext cx="4041775" cy="3951288"/>
          </a:xfrm>
        </p:spPr>
        <p:txBody>
          <a:bodyPr/>
          <a:lstStyle>
            <a:lvl1pPr>
              <a:defRPr sz="2399"/>
            </a:lvl1pPr>
            <a:lvl2pPr>
              <a:defRPr sz="1999"/>
            </a:lvl2pPr>
            <a:lvl3pPr>
              <a:defRPr sz="1799"/>
            </a:lvl3pPr>
            <a:lvl4pPr>
              <a:defRPr sz="1599"/>
            </a:lvl4pPr>
            <a:lvl5pPr>
              <a:defRPr sz="1599"/>
            </a:lvl5pPr>
            <a:lvl6pPr>
              <a:defRPr sz="1599"/>
            </a:lvl6pPr>
            <a:lvl7pPr>
              <a:defRPr sz="1599"/>
            </a:lvl7pPr>
            <a:lvl8pPr>
              <a:defRPr sz="1599"/>
            </a:lvl8pPr>
            <a:lvl9pPr>
              <a:defRPr sz="15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
        <p:nvSpPr>
          <p:cNvPr id="8" name="Rectangle 7">
            <a:extLst>
              <a:ext uri="{FF2B5EF4-FFF2-40B4-BE49-F238E27FC236}">
                <a16:creationId xmlns:a16="http://schemas.microsoft.com/office/drawing/2014/main" id="{76CA641C-19AC-43B2-9AD4-590AF7F78CC6}"/>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9" name="Rectangle 8">
            <a:extLst>
              <a:ext uri="{FF2B5EF4-FFF2-40B4-BE49-F238E27FC236}">
                <a16:creationId xmlns:a16="http://schemas.microsoft.com/office/drawing/2014/main" id="{7B01F698-6E7B-4879-A095-A2A825C920B0}"/>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10" name="Rectangle 9">
            <a:extLst>
              <a:ext uri="{FF2B5EF4-FFF2-40B4-BE49-F238E27FC236}">
                <a16:creationId xmlns:a16="http://schemas.microsoft.com/office/drawing/2014/main" id="{1A7B62E5-8A69-4967-9E31-ED53A399128F}"/>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43231862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
        <p:nvSpPr>
          <p:cNvPr id="4" name="Rectangle 7">
            <a:extLst>
              <a:ext uri="{FF2B5EF4-FFF2-40B4-BE49-F238E27FC236}">
                <a16:creationId xmlns:a16="http://schemas.microsoft.com/office/drawing/2014/main" id="{DD2C8792-66D0-480C-9387-A2C63F68C106}"/>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5" name="Rectangle 8">
            <a:extLst>
              <a:ext uri="{FF2B5EF4-FFF2-40B4-BE49-F238E27FC236}">
                <a16:creationId xmlns:a16="http://schemas.microsoft.com/office/drawing/2014/main" id="{E33A33A5-7429-4C2C-A694-0E78AAA919B0}"/>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6" name="Rectangle 9">
            <a:extLst>
              <a:ext uri="{FF2B5EF4-FFF2-40B4-BE49-F238E27FC236}">
                <a16:creationId xmlns:a16="http://schemas.microsoft.com/office/drawing/2014/main" id="{0806F973-483D-45D2-8E6D-57657F2967D2}"/>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192079131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
        <p:nvSpPr>
          <p:cNvPr id="3" name="Rectangle 7">
            <a:extLst>
              <a:ext uri="{FF2B5EF4-FFF2-40B4-BE49-F238E27FC236}">
                <a16:creationId xmlns:a16="http://schemas.microsoft.com/office/drawing/2014/main" id="{F6699E2C-44FF-48E3-BFC5-5D55FE7B54B8}"/>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4" name="Rectangle 8">
            <a:extLst>
              <a:ext uri="{FF2B5EF4-FFF2-40B4-BE49-F238E27FC236}">
                <a16:creationId xmlns:a16="http://schemas.microsoft.com/office/drawing/2014/main" id="{544D7F66-ACC4-4724-99EB-A8C2E7E0EB01}"/>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5" name="Rectangle 9">
            <a:extLst>
              <a:ext uri="{FF2B5EF4-FFF2-40B4-BE49-F238E27FC236}">
                <a16:creationId xmlns:a16="http://schemas.microsoft.com/office/drawing/2014/main" id="{05C2EC16-3FE2-42C3-B6D8-2BDD5CE5658B}"/>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29152194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1999" b="1"/>
            </a:lvl1pPr>
          </a:lstStyle>
          <a:p>
            <a:r>
              <a:rPr lang="en-US"/>
              <a:t>Click to edit Master title style</a:t>
            </a:r>
          </a:p>
        </p:txBody>
      </p:sp>
      <p:sp>
        <p:nvSpPr>
          <p:cNvPr id="3" name="Content Placeholder 2"/>
          <p:cNvSpPr>
            <a:spLocks noGrp="1"/>
          </p:cNvSpPr>
          <p:nvPr>
            <p:ph idx="1"/>
          </p:nvPr>
        </p:nvSpPr>
        <p:spPr>
          <a:xfrm>
            <a:off x="3575050" y="273053"/>
            <a:ext cx="5111750" cy="5853113"/>
          </a:xfrm>
        </p:spPr>
        <p:txBody>
          <a:bodyPr/>
          <a:lstStyle>
            <a:lvl1pPr>
              <a:defRPr sz="3198"/>
            </a:lvl1pPr>
            <a:lvl2pPr>
              <a:defRPr sz="2799"/>
            </a:lvl2pPr>
            <a:lvl3pPr>
              <a:defRPr sz="2399"/>
            </a:lvl3pPr>
            <a:lvl4pPr>
              <a:defRPr sz="1999"/>
            </a:lvl4pPr>
            <a:lvl5pPr>
              <a:defRPr sz="1999"/>
            </a:lvl5pPr>
            <a:lvl6pPr>
              <a:defRPr sz="1999"/>
            </a:lvl6pPr>
            <a:lvl7pPr>
              <a:defRPr sz="1999"/>
            </a:lvl7pPr>
            <a:lvl8pPr>
              <a:defRPr sz="1999"/>
            </a:lvl8pPr>
            <a:lvl9pPr>
              <a:defRPr sz="1999"/>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435102"/>
            <a:ext cx="3008313" cy="4691063"/>
          </a:xfrm>
        </p:spPr>
        <p:txBody>
          <a:bodyPr/>
          <a:lstStyle>
            <a:lvl1pPr marL="0" indent="0">
              <a:buNone/>
              <a:defRPr sz="1399"/>
            </a:lvl1pPr>
            <a:lvl2pPr marL="456982" indent="0">
              <a:buNone/>
              <a:defRPr sz="1199"/>
            </a:lvl2pPr>
            <a:lvl3pPr marL="913965" indent="0">
              <a:buNone/>
              <a:defRPr sz="1000"/>
            </a:lvl3pPr>
            <a:lvl4pPr marL="1370947" indent="0">
              <a:buNone/>
              <a:defRPr sz="900"/>
            </a:lvl4pPr>
            <a:lvl5pPr marL="1827929" indent="0">
              <a:buNone/>
              <a:defRPr sz="900"/>
            </a:lvl5pPr>
            <a:lvl6pPr marL="2284911" indent="0">
              <a:buNone/>
              <a:defRPr sz="900"/>
            </a:lvl6pPr>
            <a:lvl7pPr marL="2741893" indent="0">
              <a:buNone/>
              <a:defRPr sz="900"/>
            </a:lvl7pPr>
            <a:lvl8pPr marL="3198876" indent="0">
              <a:buNone/>
              <a:defRPr sz="900"/>
            </a:lvl8pPr>
            <a:lvl9pPr marL="3655858"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
        <p:nvSpPr>
          <p:cNvPr id="6" name="Rectangle 7">
            <a:extLst>
              <a:ext uri="{FF2B5EF4-FFF2-40B4-BE49-F238E27FC236}">
                <a16:creationId xmlns:a16="http://schemas.microsoft.com/office/drawing/2014/main" id="{D22D3008-9593-42D3-808B-8596CC4B60FE}"/>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7" name="Rectangle 8">
            <a:extLst>
              <a:ext uri="{FF2B5EF4-FFF2-40B4-BE49-F238E27FC236}">
                <a16:creationId xmlns:a16="http://schemas.microsoft.com/office/drawing/2014/main" id="{4298DE9B-F566-4583-92EC-CD312E66B772}"/>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8" name="Rectangle 9">
            <a:extLst>
              <a:ext uri="{FF2B5EF4-FFF2-40B4-BE49-F238E27FC236}">
                <a16:creationId xmlns:a16="http://schemas.microsoft.com/office/drawing/2014/main" id="{180A334C-BD08-41D0-B672-2EA11A1F080D}"/>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291986385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1999"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198"/>
            </a:lvl1pPr>
            <a:lvl2pPr marL="456982" indent="0">
              <a:buNone/>
              <a:defRPr sz="2799"/>
            </a:lvl2pPr>
            <a:lvl3pPr marL="913965" indent="0">
              <a:buNone/>
              <a:defRPr sz="2399"/>
            </a:lvl3pPr>
            <a:lvl4pPr marL="1370947" indent="0">
              <a:buNone/>
              <a:defRPr sz="1999"/>
            </a:lvl4pPr>
            <a:lvl5pPr marL="1827929" indent="0">
              <a:buNone/>
              <a:defRPr sz="1999"/>
            </a:lvl5pPr>
            <a:lvl6pPr marL="2284911" indent="0">
              <a:buNone/>
              <a:defRPr sz="1999"/>
            </a:lvl6pPr>
            <a:lvl7pPr marL="2741893" indent="0">
              <a:buNone/>
              <a:defRPr sz="1999"/>
            </a:lvl7pPr>
            <a:lvl8pPr marL="3198876" indent="0">
              <a:buNone/>
              <a:defRPr sz="1999"/>
            </a:lvl8pPr>
            <a:lvl9pPr marL="3655858" indent="0">
              <a:buNone/>
              <a:defRPr sz="1999"/>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399"/>
            </a:lvl1pPr>
            <a:lvl2pPr marL="456982" indent="0">
              <a:buNone/>
              <a:defRPr sz="1199"/>
            </a:lvl2pPr>
            <a:lvl3pPr marL="913965" indent="0">
              <a:buNone/>
              <a:defRPr sz="1000"/>
            </a:lvl3pPr>
            <a:lvl4pPr marL="1370947" indent="0">
              <a:buNone/>
              <a:defRPr sz="900"/>
            </a:lvl4pPr>
            <a:lvl5pPr marL="1827929" indent="0">
              <a:buNone/>
              <a:defRPr sz="900"/>
            </a:lvl5pPr>
            <a:lvl6pPr marL="2284911" indent="0">
              <a:buNone/>
              <a:defRPr sz="900"/>
            </a:lvl6pPr>
            <a:lvl7pPr marL="2741893" indent="0">
              <a:buNone/>
              <a:defRPr sz="900"/>
            </a:lvl7pPr>
            <a:lvl8pPr marL="3198876" indent="0">
              <a:buNone/>
              <a:defRPr sz="900"/>
            </a:lvl8pPr>
            <a:lvl9pPr marL="3655858"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
        <p:nvSpPr>
          <p:cNvPr id="6" name="Rectangle 7">
            <a:extLst>
              <a:ext uri="{FF2B5EF4-FFF2-40B4-BE49-F238E27FC236}">
                <a16:creationId xmlns:a16="http://schemas.microsoft.com/office/drawing/2014/main" id="{F77600FD-BDEA-41BA-AED3-2C18C7197EE5}"/>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7" name="Rectangle 8">
            <a:extLst>
              <a:ext uri="{FF2B5EF4-FFF2-40B4-BE49-F238E27FC236}">
                <a16:creationId xmlns:a16="http://schemas.microsoft.com/office/drawing/2014/main" id="{4F0FE0D4-53AD-455D-BAFD-EAF1EF2BA6ED}"/>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8" name="Rectangle 9">
            <a:extLst>
              <a:ext uri="{FF2B5EF4-FFF2-40B4-BE49-F238E27FC236}">
                <a16:creationId xmlns:a16="http://schemas.microsoft.com/office/drawing/2014/main" id="{36EC443C-CDBB-40DE-9BAE-E75A52EAB0A4}"/>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3745983439"/>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2"/>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ABDBEFC0-DEB4-4A6F-87B8-088089C9C9CB}"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1E3F1639-9477-447E-937E-06A6A3269A63}" type="slidenum">
              <a:rPr lang="en-US"/>
              <a:pPr>
                <a:defRPr/>
              </a:pPr>
              <a:t>‹#›</a:t>
            </a:fld>
            <a:endParaRPr lang="en-US" dirty="0"/>
          </a:p>
        </p:txBody>
      </p:sp>
      <p:sp>
        <p:nvSpPr>
          <p:cNvPr id="5" name="Rectangle 7">
            <a:extLst>
              <a:ext uri="{FF2B5EF4-FFF2-40B4-BE49-F238E27FC236}">
                <a16:creationId xmlns:a16="http://schemas.microsoft.com/office/drawing/2014/main" id="{60FBE376-A38E-4137-904A-2B7694B9D992}"/>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6" name="Rectangle 8">
            <a:extLst>
              <a:ext uri="{FF2B5EF4-FFF2-40B4-BE49-F238E27FC236}">
                <a16:creationId xmlns:a16="http://schemas.microsoft.com/office/drawing/2014/main" id="{2C743DAB-DB7A-4819-9317-458A8D926BBE}"/>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7" name="Rectangle 9">
            <a:extLst>
              <a:ext uri="{FF2B5EF4-FFF2-40B4-BE49-F238E27FC236}">
                <a16:creationId xmlns:a16="http://schemas.microsoft.com/office/drawing/2014/main" id="{D5D910DC-C5A3-459D-A3A8-3CA157435A56}"/>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113270890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28603"/>
            <a:ext cx="2286000" cy="5561013"/>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0" y="228603"/>
            <a:ext cx="6705600" cy="55610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B45CFE9E-09FE-4081-8D3F-4D70ED3B61FA}" type="slidenum">
              <a:rPr lang="en-US"/>
              <a:pPr>
                <a:defRPr/>
              </a:pPr>
              <a:t>‹#›</a:t>
            </a:fld>
            <a:endParaRPr lang="en-US" dirty="0"/>
          </a:p>
        </p:txBody>
      </p:sp>
      <p:sp>
        <p:nvSpPr>
          <p:cNvPr id="5" name="Rectangle 7">
            <a:extLst>
              <a:ext uri="{FF2B5EF4-FFF2-40B4-BE49-F238E27FC236}">
                <a16:creationId xmlns:a16="http://schemas.microsoft.com/office/drawing/2014/main" id="{FC6FD1F5-6EED-433F-9CCF-15E9BBA859F3}"/>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6" name="Rectangle 8">
            <a:extLst>
              <a:ext uri="{FF2B5EF4-FFF2-40B4-BE49-F238E27FC236}">
                <a16:creationId xmlns:a16="http://schemas.microsoft.com/office/drawing/2014/main" id="{4EA591CE-41E3-4936-868D-26AD480D294B}"/>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7" name="Rectangle 9">
            <a:extLst>
              <a:ext uri="{FF2B5EF4-FFF2-40B4-BE49-F238E27FC236}">
                <a16:creationId xmlns:a16="http://schemas.microsoft.com/office/drawing/2014/main" id="{4FA19BE8-9A9D-4112-B744-E4DB20B4B1F2}"/>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119897774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chart" preserve="1">
  <p:cSld name="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Chart Placeholder 2"/>
          <p:cNvSpPr>
            <a:spLocks noGrp="1"/>
          </p:cNvSpPr>
          <p:nvPr>
            <p:ph type="chart" idx="1"/>
          </p:nvPr>
        </p:nvSpPr>
        <p:spPr>
          <a:xfrm>
            <a:off x="228600" y="1676403"/>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D8FAF3E3-D4A9-4CA3-8758-02F35684B9E8}" type="slidenum">
              <a:rPr lang="en-US"/>
              <a:pPr>
                <a:defRPr/>
              </a:pPr>
              <a:t>‹#›</a:t>
            </a:fld>
            <a:endParaRPr lang="en-US" dirty="0"/>
          </a:p>
        </p:txBody>
      </p:sp>
      <p:sp>
        <p:nvSpPr>
          <p:cNvPr id="5" name="Rectangle 7">
            <a:extLst>
              <a:ext uri="{FF2B5EF4-FFF2-40B4-BE49-F238E27FC236}">
                <a16:creationId xmlns:a16="http://schemas.microsoft.com/office/drawing/2014/main" id="{AC28E72A-EA63-4610-BC7E-0D84184DB7DE}"/>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6" name="Rectangle 8">
            <a:extLst>
              <a:ext uri="{FF2B5EF4-FFF2-40B4-BE49-F238E27FC236}">
                <a16:creationId xmlns:a16="http://schemas.microsoft.com/office/drawing/2014/main" id="{1B1C2667-B1B9-4D51-9957-9B8AB7FA99A5}"/>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7" name="Rectangle 9">
            <a:extLst>
              <a:ext uri="{FF2B5EF4-FFF2-40B4-BE49-F238E27FC236}">
                <a16:creationId xmlns:a16="http://schemas.microsoft.com/office/drawing/2014/main" id="{000AA08F-7695-4E13-885B-F2F6BA0BEB96}"/>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2060472240"/>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tbl" preserve="1">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able Placeholder 2"/>
          <p:cNvSpPr>
            <a:spLocks noGrp="1"/>
          </p:cNvSpPr>
          <p:nvPr>
            <p:ph type="tbl" idx="1"/>
          </p:nvPr>
        </p:nvSpPr>
        <p:spPr>
          <a:xfrm>
            <a:off x="228600" y="1676403"/>
            <a:ext cx="8686800" cy="4113213"/>
          </a:xfrm>
        </p:spPr>
        <p:txBody>
          <a:bodyPr/>
          <a:lstStyle/>
          <a:p>
            <a:pPr lvl="0"/>
            <a:endParaRPr lang="en-US" noProof="0" dirty="0"/>
          </a:p>
        </p:txBody>
      </p:sp>
      <p:sp>
        <p:nvSpPr>
          <p:cNvPr id="4" name="Rectangle 10"/>
          <p:cNvSpPr>
            <a:spLocks noGrp="1" noChangeArrowheads="1"/>
          </p:cNvSpPr>
          <p:nvPr>
            <p:ph type="sldNum" sz="quarter" idx="10"/>
          </p:nvPr>
        </p:nvSpPr>
        <p:spPr>
          <a:ln/>
        </p:spPr>
        <p:txBody>
          <a:bodyPr/>
          <a:lstStyle>
            <a:lvl1pPr>
              <a:defRPr/>
            </a:lvl1pPr>
          </a:lstStyle>
          <a:p>
            <a:pPr>
              <a:defRPr/>
            </a:pPr>
            <a:r>
              <a:rPr lang="en-US" dirty="0"/>
              <a:t>Slide </a:t>
            </a:r>
            <a:fld id="{95120C87-BD02-4CB1-A065-59FE4CB566D9}" type="slidenum">
              <a:rPr lang="en-US"/>
              <a:pPr>
                <a:defRPr/>
              </a:pPr>
              <a:t>‹#›</a:t>
            </a:fld>
            <a:endParaRPr lang="en-US" dirty="0"/>
          </a:p>
        </p:txBody>
      </p:sp>
      <p:sp>
        <p:nvSpPr>
          <p:cNvPr id="5" name="Rectangle 7">
            <a:extLst>
              <a:ext uri="{FF2B5EF4-FFF2-40B4-BE49-F238E27FC236}">
                <a16:creationId xmlns:a16="http://schemas.microsoft.com/office/drawing/2014/main" id="{F7DDBD82-8537-4A77-8E22-C71F47575385}"/>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6" name="Rectangle 8">
            <a:extLst>
              <a:ext uri="{FF2B5EF4-FFF2-40B4-BE49-F238E27FC236}">
                <a16:creationId xmlns:a16="http://schemas.microsoft.com/office/drawing/2014/main" id="{DD49C86F-9277-48D1-A818-DFAB6FAF4B95}"/>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7" name="Rectangle 9">
            <a:extLst>
              <a:ext uri="{FF2B5EF4-FFF2-40B4-BE49-F238E27FC236}">
                <a16:creationId xmlns:a16="http://schemas.microsoft.com/office/drawing/2014/main" id="{A9A9933D-A62E-40C8-BF3F-70E3A5628D89}"/>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3022178024"/>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0" y="228600"/>
            <a:ext cx="9144000" cy="914400"/>
          </a:xfrm>
        </p:spPr>
        <p:txBody>
          <a:bodyPr/>
          <a:lstStyle/>
          <a:p>
            <a:r>
              <a:rPr lang="en-US"/>
              <a:t>Click to edit Master title style</a:t>
            </a:r>
          </a:p>
        </p:txBody>
      </p:sp>
      <p:sp>
        <p:nvSpPr>
          <p:cNvPr id="3" name="Text Placeholder 2"/>
          <p:cNvSpPr>
            <a:spLocks noGrp="1"/>
          </p:cNvSpPr>
          <p:nvPr>
            <p:ph type="body" sz="half" idx="1"/>
          </p:nvPr>
        </p:nvSpPr>
        <p:spPr>
          <a:xfrm>
            <a:off x="228600" y="1676403"/>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3"/>
            <a:ext cx="4267200" cy="41132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BF0D31D-5DF3-419F-909D-39CC27B261C2}" type="slidenum">
              <a:rPr lang="en-US"/>
              <a:pPr>
                <a:defRPr/>
              </a:pPr>
              <a:t>‹#›</a:t>
            </a:fld>
            <a:endParaRPr lang="en-US" dirty="0"/>
          </a:p>
        </p:txBody>
      </p:sp>
      <p:sp>
        <p:nvSpPr>
          <p:cNvPr id="6" name="Rectangle 7">
            <a:extLst>
              <a:ext uri="{FF2B5EF4-FFF2-40B4-BE49-F238E27FC236}">
                <a16:creationId xmlns:a16="http://schemas.microsoft.com/office/drawing/2014/main" id="{635751BA-1B50-4C79-B26A-7CD997009407}"/>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7" name="Rectangle 8">
            <a:extLst>
              <a:ext uri="{FF2B5EF4-FFF2-40B4-BE49-F238E27FC236}">
                <a16:creationId xmlns:a16="http://schemas.microsoft.com/office/drawing/2014/main" id="{75A110B3-002C-4783-B98D-57A6F33B1BC8}"/>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8" name="Rectangle 9">
            <a:extLst>
              <a:ext uri="{FF2B5EF4-FFF2-40B4-BE49-F238E27FC236}">
                <a16:creationId xmlns:a16="http://schemas.microsoft.com/office/drawing/2014/main" id="{0006F9C1-2406-4C6D-A125-1A009C8772FC}"/>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2956858226"/>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0" y="228603"/>
            <a:ext cx="9144000" cy="55610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6F024C2F-D527-4119-ADF3-9B4408EE0CF4}" type="slidenum">
              <a:rPr lang="en-US"/>
              <a:pPr>
                <a:defRPr/>
              </a:pPr>
              <a:t>‹#›</a:t>
            </a:fld>
            <a:endParaRPr lang="en-US" dirty="0"/>
          </a:p>
        </p:txBody>
      </p:sp>
      <p:sp>
        <p:nvSpPr>
          <p:cNvPr id="4" name="Rectangle 7">
            <a:extLst>
              <a:ext uri="{FF2B5EF4-FFF2-40B4-BE49-F238E27FC236}">
                <a16:creationId xmlns:a16="http://schemas.microsoft.com/office/drawing/2014/main" id="{4A6F1B6C-694A-4994-B1B0-FE497A1CA6A2}"/>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5" name="Rectangle 8">
            <a:extLst>
              <a:ext uri="{FF2B5EF4-FFF2-40B4-BE49-F238E27FC236}">
                <a16:creationId xmlns:a16="http://schemas.microsoft.com/office/drawing/2014/main" id="{2E143734-3BFC-455A-B8C1-289CC3F80DCA}"/>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6" name="Rectangle 9">
            <a:extLst>
              <a:ext uri="{FF2B5EF4-FFF2-40B4-BE49-F238E27FC236}">
                <a16:creationId xmlns:a16="http://schemas.microsoft.com/office/drawing/2014/main" id="{BE9C9138-EBDC-477C-833F-C06027526A21}"/>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333697025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matchingName="Size S1 Layout">
  <p:cSld name="Size S1 Layout">
    <p:spTree>
      <p:nvGrpSpPr>
        <p:cNvPr id="1" name="Shape 15"/>
        <p:cNvGrpSpPr/>
        <p:nvPr/>
      </p:nvGrpSpPr>
      <p:grpSpPr>
        <a:xfrm>
          <a:off x="0" y="0"/>
          <a:ext cx="0" cy="0"/>
          <a:chOff x="0" y="0"/>
          <a:chExt cx="0" cy="0"/>
        </a:xfrm>
      </p:grpSpPr>
      <p:sp>
        <p:nvSpPr>
          <p:cNvPr id="16" name="Google Shape;16;p66"/>
          <p:cNvSpPr txBox="1">
            <a:spLocks noGrp="1"/>
          </p:cNvSpPr>
          <p:nvPr>
            <p:ph type="title"/>
          </p:nvPr>
        </p:nvSpPr>
        <p:spPr>
          <a:xfrm>
            <a:off x="384177" y="0"/>
            <a:ext cx="8378825" cy="1143000"/>
          </a:xfrm>
          <a:prstGeom prst="rect">
            <a:avLst/>
          </a:prstGeom>
          <a:noFill/>
          <a:ln>
            <a:noFill/>
          </a:ln>
        </p:spPr>
        <p:txBody>
          <a:bodyPr spcFirstLastPara="1" wrap="square" lIns="128700" tIns="63200" rIns="128700" bIns="632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17" name="Google Shape;17;p66"/>
          <p:cNvSpPr>
            <a:spLocks noGrp="1"/>
          </p:cNvSpPr>
          <p:nvPr>
            <p:ph type="pic" idx="2"/>
          </p:nvPr>
        </p:nvSpPr>
        <p:spPr>
          <a:xfrm>
            <a:off x="496085" y="1607936"/>
            <a:ext cx="8571403" cy="4376980"/>
          </a:xfrm>
          <a:prstGeom prst="rect">
            <a:avLst/>
          </a:prstGeom>
          <a:noFill/>
          <a:ln>
            <a:noFill/>
          </a:ln>
        </p:spPr>
      </p:sp>
      <p:sp>
        <p:nvSpPr>
          <p:cNvPr id="4" name="Rectangle 7">
            <a:extLst>
              <a:ext uri="{FF2B5EF4-FFF2-40B4-BE49-F238E27FC236}">
                <a16:creationId xmlns:a16="http://schemas.microsoft.com/office/drawing/2014/main" id="{9AA57470-20B0-4F20-9DC2-84FC8667C180}"/>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5" name="Rectangle 8">
            <a:extLst>
              <a:ext uri="{FF2B5EF4-FFF2-40B4-BE49-F238E27FC236}">
                <a16:creationId xmlns:a16="http://schemas.microsoft.com/office/drawing/2014/main" id="{9282DD80-3BC4-40A6-BC0E-7993314523E7}"/>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6" name="Rectangle 9">
            <a:extLst>
              <a:ext uri="{FF2B5EF4-FFF2-40B4-BE49-F238E27FC236}">
                <a16:creationId xmlns:a16="http://schemas.microsoft.com/office/drawing/2014/main" id="{CF421C68-7510-4167-ABE4-E703F054B6BE}"/>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256267976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matchingName="2_Title and Content_bullets">
  <p:cSld name="2_Title and Content_bullets">
    <p:spTree>
      <p:nvGrpSpPr>
        <p:cNvPr id="1" name="Shape 21"/>
        <p:cNvGrpSpPr/>
        <p:nvPr/>
      </p:nvGrpSpPr>
      <p:grpSpPr>
        <a:xfrm>
          <a:off x="0" y="0"/>
          <a:ext cx="0" cy="0"/>
          <a:chOff x="0" y="0"/>
          <a:chExt cx="0" cy="0"/>
        </a:xfrm>
      </p:grpSpPr>
      <p:sp>
        <p:nvSpPr>
          <p:cNvPr id="22" name="Google Shape;22;p68"/>
          <p:cNvSpPr txBox="1">
            <a:spLocks noGrp="1"/>
          </p:cNvSpPr>
          <p:nvPr>
            <p:ph type="title"/>
          </p:nvPr>
        </p:nvSpPr>
        <p:spPr>
          <a:xfrm>
            <a:off x="384024" y="0"/>
            <a:ext cx="8379302" cy="1142628"/>
          </a:xfrm>
          <a:prstGeom prst="rect">
            <a:avLst/>
          </a:prstGeom>
          <a:noFill/>
          <a:ln>
            <a:noFill/>
          </a:ln>
        </p:spPr>
        <p:txBody>
          <a:bodyPr spcFirstLastPara="1" wrap="square" lIns="128700" tIns="63200" rIns="128700" bIns="632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3" name="Google Shape;23;p68"/>
          <p:cNvSpPr txBox="1">
            <a:spLocks noGrp="1"/>
          </p:cNvSpPr>
          <p:nvPr>
            <p:ph type="body" idx="1"/>
          </p:nvPr>
        </p:nvSpPr>
        <p:spPr>
          <a:xfrm>
            <a:off x="457703" y="1371377"/>
            <a:ext cx="8228595" cy="5096835"/>
          </a:xfrm>
          <a:prstGeom prst="rect">
            <a:avLst/>
          </a:prstGeom>
          <a:noFill/>
          <a:ln>
            <a:noFill/>
          </a:ln>
        </p:spPr>
        <p:txBody>
          <a:bodyPr spcFirstLastPara="1" wrap="square" lIns="91425" tIns="45700" rIns="91425" bIns="45700" anchor="t" anchorCtr="0">
            <a:noAutofit/>
          </a:bodyPr>
          <a:lstStyle>
            <a:lvl1pPr marL="321366" marR="0" lvl="0" indent="-339220" algn="l" rtl="0">
              <a:spcBef>
                <a:spcPts val="675"/>
              </a:spcBef>
              <a:spcAft>
                <a:spcPts val="0"/>
              </a:spcAft>
              <a:buClr>
                <a:schemeClr val="dk1"/>
              </a:buClr>
              <a:buSzPts val="4000"/>
              <a:buFont typeface="Arial"/>
              <a:buChar char="•"/>
              <a:defRPr sz="2812" b="0" i="0" u="none" strike="noStrike" cap="none">
                <a:solidFill>
                  <a:schemeClr val="dk1"/>
                </a:solidFill>
                <a:latin typeface="Arial"/>
                <a:ea typeface="Arial"/>
                <a:cs typeface="Arial"/>
                <a:sym typeface="Arial"/>
              </a:defRPr>
            </a:lvl1pPr>
            <a:lvl2pPr marL="642732" marR="0" lvl="1" indent="-312439" algn="l" rtl="0">
              <a:spcBef>
                <a:spcPts val="478"/>
              </a:spcBef>
              <a:spcAft>
                <a:spcPts val="0"/>
              </a:spcAft>
              <a:buClr>
                <a:schemeClr val="dk1"/>
              </a:buClr>
              <a:buSzPts val="3400"/>
              <a:buFont typeface="Arial"/>
              <a:buChar char="–"/>
              <a:defRPr sz="2390" b="0" i="0" u="none" strike="noStrike" cap="none">
                <a:solidFill>
                  <a:schemeClr val="dk1"/>
                </a:solidFill>
                <a:latin typeface="Arial"/>
                <a:ea typeface="Arial"/>
                <a:cs typeface="Arial"/>
                <a:sym typeface="Arial"/>
              </a:defRPr>
            </a:lvl2pPr>
            <a:lvl3pPr marL="964098" marR="0" lvl="2" indent="-267805" algn="l" rtl="0">
              <a:spcBef>
                <a:spcPts val="337"/>
              </a:spcBef>
              <a:spcAft>
                <a:spcPts val="0"/>
              </a:spcAft>
              <a:buClr>
                <a:schemeClr val="dk1"/>
              </a:buClr>
              <a:buSzPts val="2400"/>
              <a:buFont typeface="Arial"/>
              <a:buChar char="•"/>
              <a:defRPr sz="1687" b="0" i="0" u="none" strike="noStrike" cap="none">
                <a:solidFill>
                  <a:schemeClr val="dk1"/>
                </a:solidFill>
                <a:latin typeface="Arial"/>
                <a:ea typeface="Arial"/>
                <a:cs typeface="Arial"/>
                <a:sym typeface="Arial"/>
              </a:defRPr>
            </a:lvl3pPr>
            <a:lvl4pPr marL="1285464" marR="0" lvl="3" indent="-276732" algn="l" rtl="0">
              <a:spcBef>
                <a:spcPts val="366"/>
              </a:spcBef>
              <a:spcAft>
                <a:spcPts val="0"/>
              </a:spcAft>
              <a:buClr>
                <a:schemeClr val="dk1"/>
              </a:buClr>
              <a:buSzPts val="2600"/>
              <a:buFont typeface="Arial"/>
              <a:buChar char="•"/>
              <a:defRPr sz="1828" b="0" i="0" u="none" strike="noStrike" cap="none">
                <a:solidFill>
                  <a:schemeClr val="dk1"/>
                </a:solidFill>
                <a:latin typeface="Times New Roman"/>
                <a:ea typeface="Times New Roman"/>
                <a:cs typeface="Times New Roman"/>
                <a:sym typeface="Times New Roman"/>
              </a:defRPr>
            </a:lvl4pPr>
            <a:lvl5pPr marL="1606829" marR="0" lvl="4" indent="-263341" algn="l" rtl="0">
              <a:spcBef>
                <a:spcPts val="323"/>
              </a:spcBef>
              <a:spcAft>
                <a:spcPts val="0"/>
              </a:spcAft>
              <a:buClr>
                <a:schemeClr val="dk1"/>
              </a:buClr>
              <a:buSzPts val="2300"/>
              <a:buFont typeface="Arial"/>
              <a:buChar char="•"/>
              <a:defRPr sz="1617" b="0" i="0" u="none" strike="noStrike" cap="none">
                <a:solidFill>
                  <a:schemeClr val="dk1"/>
                </a:solidFill>
                <a:latin typeface="Times New Roman"/>
                <a:ea typeface="Times New Roman"/>
                <a:cs typeface="Times New Roman"/>
                <a:sym typeface="Times New Roman"/>
              </a:defRPr>
            </a:lvl5pPr>
            <a:lvl6pPr marL="1928195" marR="0" lvl="5"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6pPr>
            <a:lvl7pPr marL="2249561" marR="0" lvl="6"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7pPr>
            <a:lvl8pPr marL="2570927" marR="0" lvl="7"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8pPr>
            <a:lvl9pPr marL="2892293" marR="0" lvl="8"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9pPr>
          </a:lstStyle>
          <a:p>
            <a:endParaRPr dirty="0"/>
          </a:p>
        </p:txBody>
      </p:sp>
      <p:sp>
        <p:nvSpPr>
          <p:cNvPr id="4" name="Rectangle 7">
            <a:extLst>
              <a:ext uri="{FF2B5EF4-FFF2-40B4-BE49-F238E27FC236}">
                <a16:creationId xmlns:a16="http://schemas.microsoft.com/office/drawing/2014/main" id="{AC52A6F2-5297-4C0D-B451-171067BB4B32}"/>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5" name="Rectangle 8">
            <a:extLst>
              <a:ext uri="{FF2B5EF4-FFF2-40B4-BE49-F238E27FC236}">
                <a16:creationId xmlns:a16="http://schemas.microsoft.com/office/drawing/2014/main" id="{9E449E0C-25C6-44F6-9BDB-4C66F5666B94}"/>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6" name="Rectangle 9">
            <a:extLst>
              <a:ext uri="{FF2B5EF4-FFF2-40B4-BE49-F238E27FC236}">
                <a16:creationId xmlns:a16="http://schemas.microsoft.com/office/drawing/2014/main" id="{FFB31740-8243-4BA9-BF5D-F3C454A4572D}"/>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270225354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matchingName="4_Size E Layout">
  <p:cSld name="4_Size E Layout">
    <p:spTree>
      <p:nvGrpSpPr>
        <p:cNvPr id="1" name="Shape 24"/>
        <p:cNvGrpSpPr/>
        <p:nvPr/>
      </p:nvGrpSpPr>
      <p:grpSpPr>
        <a:xfrm>
          <a:off x="0" y="0"/>
          <a:ext cx="0" cy="0"/>
          <a:chOff x="0" y="0"/>
          <a:chExt cx="0" cy="0"/>
        </a:xfrm>
      </p:grpSpPr>
      <p:sp>
        <p:nvSpPr>
          <p:cNvPr id="25" name="Google Shape;25;p69"/>
          <p:cNvSpPr txBox="1">
            <a:spLocks noGrp="1"/>
          </p:cNvSpPr>
          <p:nvPr>
            <p:ph type="title"/>
          </p:nvPr>
        </p:nvSpPr>
        <p:spPr>
          <a:xfrm>
            <a:off x="384177" y="0"/>
            <a:ext cx="8378825" cy="1143000"/>
          </a:xfrm>
          <a:prstGeom prst="rect">
            <a:avLst/>
          </a:prstGeom>
          <a:noFill/>
          <a:ln>
            <a:noFill/>
          </a:ln>
        </p:spPr>
        <p:txBody>
          <a:bodyPr spcFirstLastPara="1" wrap="square" lIns="128700" tIns="63200" rIns="128700" bIns="63200" anchor="ctr" anchorCtr="0">
            <a:noAutofit/>
          </a:bodyPr>
          <a:lstStyle>
            <a:lvl1pPr lvl="0" algn="ctr">
              <a:spcBef>
                <a:spcPts val="0"/>
              </a:spcBef>
              <a:spcAft>
                <a:spcPts val="0"/>
              </a:spcAft>
              <a:buSzPts val="1400"/>
              <a:buNone/>
              <a:defRPr/>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a:endParaRPr/>
          </a:p>
        </p:txBody>
      </p:sp>
      <p:sp>
        <p:nvSpPr>
          <p:cNvPr id="26" name="Google Shape;26;p69"/>
          <p:cNvSpPr>
            <a:spLocks noGrp="1"/>
          </p:cNvSpPr>
          <p:nvPr>
            <p:ph type="pic" idx="2"/>
          </p:nvPr>
        </p:nvSpPr>
        <p:spPr>
          <a:xfrm>
            <a:off x="4245693" y="1766476"/>
            <a:ext cx="4822620" cy="4286998"/>
          </a:xfrm>
          <a:prstGeom prst="rect">
            <a:avLst/>
          </a:prstGeom>
          <a:noFill/>
          <a:ln>
            <a:noFill/>
          </a:ln>
        </p:spPr>
      </p:sp>
      <p:sp>
        <p:nvSpPr>
          <p:cNvPr id="27" name="Google Shape;27;p69"/>
          <p:cNvSpPr txBox="1">
            <a:spLocks noGrp="1"/>
          </p:cNvSpPr>
          <p:nvPr>
            <p:ph type="body" idx="1"/>
          </p:nvPr>
        </p:nvSpPr>
        <p:spPr>
          <a:xfrm>
            <a:off x="456542" y="1369013"/>
            <a:ext cx="3603569" cy="5094961"/>
          </a:xfrm>
          <a:prstGeom prst="rect">
            <a:avLst/>
          </a:prstGeom>
          <a:noFill/>
          <a:ln>
            <a:noFill/>
          </a:ln>
        </p:spPr>
        <p:txBody>
          <a:bodyPr spcFirstLastPara="1" wrap="square" lIns="91425" tIns="45700" rIns="91425" bIns="45700" anchor="t" anchorCtr="0">
            <a:noAutofit/>
          </a:bodyPr>
          <a:lstStyle>
            <a:lvl1pPr marL="321366" marR="0" lvl="0" indent="-339220" algn="l" rtl="0">
              <a:spcBef>
                <a:spcPts val="562"/>
              </a:spcBef>
              <a:spcAft>
                <a:spcPts val="0"/>
              </a:spcAft>
              <a:buClr>
                <a:schemeClr val="dk1"/>
              </a:buClr>
              <a:buSzPts val="4000"/>
              <a:buFont typeface="Arial"/>
              <a:buChar char="•"/>
              <a:defRPr sz="2812" b="0" i="0" u="none" strike="noStrike" cap="none">
                <a:solidFill>
                  <a:schemeClr val="dk1"/>
                </a:solidFill>
                <a:latin typeface="Arial"/>
                <a:ea typeface="Arial"/>
                <a:cs typeface="Arial"/>
                <a:sym typeface="Arial"/>
              </a:defRPr>
            </a:lvl1pPr>
            <a:lvl2pPr marL="642732" marR="0" lvl="1" indent="-312439" algn="l" rtl="0">
              <a:spcBef>
                <a:spcPts val="478"/>
              </a:spcBef>
              <a:spcAft>
                <a:spcPts val="0"/>
              </a:spcAft>
              <a:buClr>
                <a:schemeClr val="dk1"/>
              </a:buClr>
              <a:buSzPts val="3400"/>
              <a:buFont typeface="Arial"/>
              <a:buChar char="–"/>
              <a:defRPr sz="2390" b="0" i="0" u="none" strike="noStrike" cap="none">
                <a:solidFill>
                  <a:schemeClr val="dk1"/>
                </a:solidFill>
                <a:latin typeface="Arial"/>
                <a:ea typeface="Arial"/>
                <a:cs typeface="Arial"/>
                <a:sym typeface="Arial"/>
              </a:defRPr>
            </a:lvl2pPr>
            <a:lvl3pPr marL="964098" marR="0" lvl="2" indent="-267805" algn="l" rtl="0">
              <a:spcBef>
                <a:spcPts val="337"/>
              </a:spcBef>
              <a:spcAft>
                <a:spcPts val="0"/>
              </a:spcAft>
              <a:buClr>
                <a:schemeClr val="dk1"/>
              </a:buClr>
              <a:buSzPts val="2400"/>
              <a:buFont typeface="Arial"/>
              <a:buChar char="•"/>
              <a:defRPr sz="1687" b="0" i="0" u="none" strike="noStrike" cap="none">
                <a:solidFill>
                  <a:schemeClr val="dk1"/>
                </a:solidFill>
                <a:latin typeface="Arial"/>
                <a:ea typeface="Arial"/>
                <a:cs typeface="Arial"/>
                <a:sym typeface="Arial"/>
              </a:defRPr>
            </a:lvl3pPr>
            <a:lvl4pPr marL="1285464" marR="0" lvl="3" indent="-249951" algn="l" rtl="0">
              <a:spcBef>
                <a:spcPts val="281"/>
              </a:spcBef>
              <a:spcAft>
                <a:spcPts val="0"/>
              </a:spcAft>
              <a:buClr>
                <a:schemeClr val="dk1"/>
              </a:buClr>
              <a:buSzPts val="2000"/>
              <a:buFont typeface="Arial"/>
              <a:buChar char="–"/>
              <a:defRPr sz="1406" b="0" i="0" u="none" strike="noStrike" cap="none">
                <a:solidFill>
                  <a:schemeClr val="dk1"/>
                </a:solidFill>
                <a:latin typeface="Arial"/>
                <a:ea typeface="Arial"/>
                <a:cs typeface="Arial"/>
                <a:sym typeface="Arial"/>
              </a:defRPr>
            </a:lvl4pPr>
            <a:lvl5pPr marL="1606829" marR="0" lvl="4" indent="-249951" algn="l" rtl="0">
              <a:spcBef>
                <a:spcPts val="281"/>
              </a:spcBef>
              <a:spcAft>
                <a:spcPts val="0"/>
              </a:spcAft>
              <a:buClr>
                <a:schemeClr val="dk1"/>
              </a:buClr>
              <a:buSzPts val="2000"/>
              <a:buFont typeface="Arial"/>
              <a:buChar char="»"/>
              <a:defRPr sz="1406" b="0" i="0" u="none" strike="noStrike" cap="none">
                <a:solidFill>
                  <a:schemeClr val="dk1"/>
                </a:solidFill>
                <a:latin typeface="Arial"/>
                <a:ea typeface="Arial"/>
                <a:cs typeface="Arial"/>
                <a:sym typeface="Arial"/>
              </a:defRPr>
            </a:lvl5pPr>
            <a:lvl6pPr marL="1928195" marR="0" lvl="5"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6pPr>
            <a:lvl7pPr marL="2249561" marR="0" lvl="6"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7pPr>
            <a:lvl8pPr marL="2570927" marR="0" lvl="7"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8pPr>
            <a:lvl9pPr marL="2892293" marR="0" lvl="8" indent="-249951" algn="l" rtl="0">
              <a:spcBef>
                <a:spcPts val="281"/>
              </a:spcBef>
              <a:spcAft>
                <a:spcPts val="0"/>
              </a:spcAft>
              <a:buClr>
                <a:schemeClr val="dk1"/>
              </a:buClr>
              <a:buSzPts val="2000"/>
              <a:buFont typeface="Arial"/>
              <a:buChar char="•"/>
              <a:defRPr sz="1406" b="0" i="0" u="none" strike="noStrike" cap="none">
                <a:solidFill>
                  <a:schemeClr val="dk1"/>
                </a:solidFill>
                <a:latin typeface="Calibri"/>
                <a:ea typeface="Calibri"/>
                <a:cs typeface="Calibri"/>
                <a:sym typeface="Calibri"/>
              </a:defRPr>
            </a:lvl9pPr>
          </a:lstStyle>
          <a:p>
            <a:endParaRPr/>
          </a:p>
        </p:txBody>
      </p:sp>
      <p:sp>
        <p:nvSpPr>
          <p:cNvPr id="5" name="Rectangle 7">
            <a:extLst>
              <a:ext uri="{FF2B5EF4-FFF2-40B4-BE49-F238E27FC236}">
                <a16:creationId xmlns:a16="http://schemas.microsoft.com/office/drawing/2014/main" id="{15525077-BB88-4A17-BA25-B787ECF365A3}"/>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6" name="Rectangle 8">
            <a:extLst>
              <a:ext uri="{FF2B5EF4-FFF2-40B4-BE49-F238E27FC236}">
                <a16:creationId xmlns:a16="http://schemas.microsoft.com/office/drawing/2014/main" id="{A88CA954-4F3E-482F-8BA4-19A4AC65589C}"/>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7" name="Rectangle 9">
            <a:extLst>
              <a:ext uri="{FF2B5EF4-FFF2-40B4-BE49-F238E27FC236}">
                <a16:creationId xmlns:a16="http://schemas.microsoft.com/office/drawing/2014/main" id="{7FF376F9-2CB0-4696-9D9C-53782C4CA2AD}"/>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155430061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matchingName="Size FF Layout">
  <p:cSld name="Size FF Layout">
    <p:spTree>
      <p:nvGrpSpPr>
        <p:cNvPr id="1" name="Shape 28"/>
        <p:cNvGrpSpPr/>
        <p:nvPr/>
      </p:nvGrpSpPr>
      <p:grpSpPr>
        <a:xfrm>
          <a:off x="0" y="0"/>
          <a:ext cx="0" cy="0"/>
          <a:chOff x="0" y="0"/>
          <a:chExt cx="0" cy="0"/>
        </a:xfrm>
      </p:grpSpPr>
      <p:sp>
        <p:nvSpPr>
          <p:cNvPr id="29" name="Google Shape;29;p70"/>
          <p:cNvSpPr>
            <a:spLocks noGrp="1"/>
          </p:cNvSpPr>
          <p:nvPr>
            <p:ph type="pic" idx="2"/>
          </p:nvPr>
        </p:nvSpPr>
        <p:spPr>
          <a:xfrm>
            <a:off x="314" y="2"/>
            <a:ext cx="9143687" cy="6857911"/>
          </a:xfrm>
          <a:prstGeom prst="rect">
            <a:avLst/>
          </a:prstGeom>
          <a:noFill/>
          <a:ln>
            <a:noFill/>
          </a:ln>
        </p:spPr>
      </p:sp>
      <p:sp>
        <p:nvSpPr>
          <p:cNvPr id="3" name="Rectangle 7">
            <a:extLst>
              <a:ext uri="{FF2B5EF4-FFF2-40B4-BE49-F238E27FC236}">
                <a16:creationId xmlns:a16="http://schemas.microsoft.com/office/drawing/2014/main" id="{DB8F7F59-8D8F-4266-A0F0-F660D66BFC28}"/>
              </a:ext>
            </a:extLst>
          </p:cNvPr>
          <p:cNvSpPr>
            <a:spLocks noChangeArrowheads="1"/>
          </p:cNvSpPr>
          <p:nvPr userDrawn="1"/>
        </p:nvSpPr>
        <p:spPr bwMode="auto">
          <a:xfrm>
            <a:off x="0" y="6607521"/>
            <a:ext cx="9144000" cy="253298"/>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1687" b="0" dirty="0">
              <a:solidFill>
                <a:schemeClr val="bg1"/>
              </a:solidFill>
              <a:latin typeface="Calibri"/>
            </a:endParaRPr>
          </a:p>
        </p:txBody>
      </p:sp>
      <p:sp>
        <p:nvSpPr>
          <p:cNvPr id="4" name="Rectangle 8">
            <a:extLst>
              <a:ext uri="{FF2B5EF4-FFF2-40B4-BE49-F238E27FC236}">
                <a16:creationId xmlns:a16="http://schemas.microsoft.com/office/drawing/2014/main" id="{D5C73792-CD77-44A6-881E-C43A3BAEB8A7}"/>
              </a:ext>
            </a:extLst>
          </p:cNvPr>
          <p:cNvSpPr>
            <a:spLocks noChangeArrowheads="1"/>
          </p:cNvSpPr>
          <p:nvPr userDrawn="1"/>
        </p:nvSpPr>
        <p:spPr bwMode="auto">
          <a:xfrm>
            <a:off x="6852408" y="6604705"/>
            <a:ext cx="2191441" cy="253297"/>
          </a:xfrm>
          <a:prstGeom prst="rect">
            <a:avLst/>
          </a:prstGeom>
          <a:noFill/>
          <a:ln w="9525">
            <a:noFill/>
            <a:miter lim="800000"/>
            <a:headEnd/>
            <a:tailEnd/>
          </a:ln>
        </p:spPr>
        <p:txBody>
          <a:bodyPr anchor="ctr"/>
          <a:lstStyle/>
          <a:p>
            <a:pPr algn="r" fontAlgn="auto">
              <a:spcBef>
                <a:spcPts val="0"/>
              </a:spcBef>
              <a:spcAft>
                <a:spcPts val="0"/>
              </a:spcAft>
            </a:pPr>
            <a:r>
              <a:rPr lang="en-US" sz="633" dirty="0">
                <a:solidFill>
                  <a:prstClr val="white"/>
                </a:solidFill>
                <a:latin typeface="Calibri"/>
              </a:rPr>
              <a:t>NN310 - Advanced Navigation</a:t>
            </a:r>
          </a:p>
        </p:txBody>
      </p:sp>
      <p:sp>
        <p:nvSpPr>
          <p:cNvPr id="5" name="Rectangle 9">
            <a:extLst>
              <a:ext uri="{FF2B5EF4-FFF2-40B4-BE49-F238E27FC236}">
                <a16:creationId xmlns:a16="http://schemas.microsoft.com/office/drawing/2014/main" id="{A7EBBB62-9D16-493D-A451-202F03413F5C}"/>
              </a:ext>
            </a:extLst>
          </p:cNvPr>
          <p:cNvSpPr>
            <a:spLocks noChangeArrowheads="1"/>
          </p:cNvSpPr>
          <p:nvPr userDrawn="1"/>
        </p:nvSpPr>
        <p:spPr bwMode="auto">
          <a:xfrm>
            <a:off x="25678" y="6604702"/>
            <a:ext cx="4314681" cy="253298"/>
          </a:xfrm>
          <a:prstGeom prst="rect">
            <a:avLst/>
          </a:prstGeom>
          <a:noFill/>
          <a:ln w="9525">
            <a:noFill/>
            <a:miter lim="800000"/>
            <a:headEnd/>
            <a:tailEnd/>
          </a:ln>
        </p:spPr>
        <p:txBody>
          <a:bodyPr anchor="ctr"/>
          <a:lstStyle/>
          <a:p>
            <a:pPr algn="l" fontAlgn="auto">
              <a:spcBef>
                <a:spcPts val="0"/>
              </a:spcBef>
              <a:spcAft>
                <a:spcPts val="0"/>
              </a:spcAft>
            </a:pPr>
            <a:r>
              <a:rPr lang="en-US" sz="633" b="0" dirty="0">
                <a:solidFill>
                  <a:prstClr val="white"/>
                </a:solidFill>
                <a:latin typeface="Calibri"/>
              </a:rPr>
              <a:t>SEANAV I United States Naval Academy</a:t>
            </a:r>
          </a:p>
        </p:txBody>
      </p:sp>
    </p:spTree>
    <p:extLst>
      <p:ext uri="{BB962C8B-B14F-4D97-AF65-F5344CB8AC3E}">
        <p14:creationId xmlns:p14="http://schemas.microsoft.com/office/powerpoint/2010/main" val="5950230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28600" y="1676402"/>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76402"/>
            <a:ext cx="4267200" cy="41132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88325C67-99EC-49B7-9CAB-7BDB4766545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_Title Slide">
    <p:spTree>
      <p:nvGrpSpPr>
        <p:cNvPr id="1" name=""/>
        <p:cNvGrpSpPr/>
        <p:nvPr/>
      </p:nvGrpSpPr>
      <p:grpSpPr>
        <a:xfrm>
          <a:off x="0" y="0"/>
          <a:ext cx="0" cy="0"/>
          <a:chOff x="0" y="0"/>
          <a:chExt cx="0" cy="0"/>
        </a:xfrm>
      </p:grpSpPr>
      <p:pic>
        <p:nvPicPr>
          <p:cNvPr id="2" name="Picture 12" descr="RN Curve"/>
          <p:cNvPicPr>
            <a:picLocks noChangeAspect="1" noChangeArrowheads="1"/>
          </p:cNvPicPr>
          <p:nvPr userDrawn="1"/>
        </p:nvPicPr>
        <p:blipFill>
          <a:blip r:embed="rId2" cstate="print"/>
          <a:srcRect/>
          <a:stretch>
            <a:fillRect/>
          </a:stretch>
        </p:blipFill>
        <p:spPr bwMode="auto">
          <a:xfrm>
            <a:off x="7696200" y="0"/>
            <a:ext cx="1447800" cy="6859588"/>
          </a:xfrm>
          <a:prstGeom prst="rect">
            <a:avLst/>
          </a:prstGeom>
          <a:noFill/>
          <a:ln w="9525">
            <a:noFill/>
            <a:miter lim="800000"/>
            <a:headEnd/>
            <a:tailEnd/>
          </a:ln>
        </p:spPr>
      </p:pic>
    </p:spTree>
    <p:extLst>
      <p:ext uri="{BB962C8B-B14F-4D97-AF65-F5344CB8AC3E}">
        <p14:creationId xmlns:p14="http://schemas.microsoft.com/office/powerpoint/2010/main" val="2343192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10"/>
          <p:cNvSpPr>
            <a:spLocks noGrp="1" noChangeArrowheads="1"/>
          </p:cNvSpPr>
          <p:nvPr>
            <p:ph type="sldNum" sz="quarter" idx="10"/>
          </p:nvPr>
        </p:nvSpPr>
        <p:spPr>
          <a:ln/>
        </p:spPr>
        <p:txBody>
          <a:bodyPr/>
          <a:lstStyle>
            <a:lvl1pPr>
              <a:defRPr/>
            </a:lvl1pPr>
          </a:lstStyle>
          <a:p>
            <a:pPr>
              <a:defRPr/>
            </a:pPr>
            <a:r>
              <a:rPr lang="en-US" dirty="0"/>
              <a:t>Slide </a:t>
            </a:r>
            <a:fld id="{9A2535CA-2D1A-42B0-B971-F7E78E76108A}"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Rectangle 10"/>
          <p:cNvSpPr>
            <a:spLocks noGrp="1" noChangeArrowheads="1"/>
          </p:cNvSpPr>
          <p:nvPr>
            <p:ph type="sldNum" sz="quarter" idx="10"/>
          </p:nvPr>
        </p:nvSpPr>
        <p:spPr>
          <a:ln/>
        </p:spPr>
        <p:txBody>
          <a:bodyPr/>
          <a:lstStyle>
            <a:lvl1pPr>
              <a:defRPr/>
            </a:lvl1pPr>
          </a:lstStyle>
          <a:p>
            <a:pPr>
              <a:defRPr/>
            </a:pPr>
            <a:r>
              <a:rPr lang="en-US" dirty="0"/>
              <a:t>Slide </a:t>
            </a:r>
            <a:fld id="{ECF6E0AD-FE23-41F1-BEB4-073569A0958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Rectangle 10"/>
          <p:cNvSpPr>
            <a:spLocks noGrp="1" noChangeArrowheads="1"/>
          </p:cNvSpPr>
          <p:nvPr>
            <p:ph type="sldNum" sz="quarter" idx="10"/>
          </p:nvPr>
        </p:nvSpPr>
        <p:spPr>
          <a:ln/>
        </p:spPr>
        <p:txBody>
          <a:bodyPr/>
          <a:lstStyle>
            <a:lvl1pPr>
              <a:defRPr/>
            </a:lvl1pPr>
          </a:lstStyle>
          <a:p>
            <a:pPr>
              <a:defRPr/>
            </a:pPr>
            <a:r>
              <a:rPr lang="en-US" dirty="0"/>
              <a:t>Slide </a:t>
            </a:r>
            <a:fld id="{B1A4B42B-8265-41DD-92CB-673197C6B7ED}"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2E7D56EA-5646-4268-881A-CC95BB64123F}"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10"/>
          <p:cNvSpPr>
            <a:spLocks noGrp="1" noChangeArrowheads="1"/>
          </p:cNvSpPr>
          <p:nvPr>
            <p:ph type="sldNum" sz="quarter" idx="10"/>
          </p:nvPr>
        </p:nvSpPr>
        <p:spPr>
          <a:ln/>
        </p:spPr>
        <p:txBody>
          <a:bodyPr/>
          <a:lstStyle>
            <a:lvl1pPr>
              <a:defRPr/>
            </a:lvl1pPr>
          </a:lstStyle>
          <a:p>
            <a:pPr>
              <a:defRPr/>
            </a:pPr>
            <a:r>
              <a:rPr lang="en-US" dirty="0"/>
              <a:t>Slide </a:t>
            </a:r>
            <a:fld id="{0395BD59-F24D-4501-AED4-E6026148904E}" type="slidenum">
              <a:rPr lang="en-US"/>
              <a:pPr>
                <a:defRPr/>
              </a:pPr>
              <a:t>‹#›</a:t>
            </a:fld>
            <a:endParaRPr lang="en-US" dirty="0"/>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vmlDrawing" Target="../drawings/vmlDrawing1.v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13" Type="http://schemas.openxmlformats.org/officeDocument/2006/relationships/slideLayout" Target="../slideLayouts/slideLayout33.xml"/><Relationship Id="rId18" Type="http://schemas.openxmlformats.org/officeDocument/2006/relationships/slideLayout" Target="../slideLayouts/slideLayout38.xml"/><Relationship Id="rId3" Type="http://schemas.openxmlformats.org/officeDocument/2006/relationships/slideLayout" Target="../slideLayouts/slideLayout23.xml"/><Relationship Id="rId21" Type="http://schemas.openxmlformats.org/officeDocument/2006/relationships/theme" Target="../theme/theme2.xml"/><Relationship Id="rId7" Type="http://schemas.openxmlformats.org/officeDocument/2006/relationships/slideLayout" Target="../slideLayouts/slideLayout27.xml"/><Relationship Id="rId12" Type="http://schemas.openxmlformats.org/officeDocument/2006/relationships/slideLayout" Target="../slideLayouts/slideLayout32.xml"/><Relationship Id="rId17" Type="http://schemas.openxmlformats.org/officeDocument/2006/relationships/slideLayout" Target="../slideLayouts/slideLayout37.xml"/><Relationship Id="rId2" Type="http://schemas.openxmlformats.org/officeDocument/2006/relationships/slideLayout" Target="../slideLayouts/slideLayout22.xml"/><Relationship Id="rId16" Type="http://schemas.openxmlformats.org/officeDocument/2006/relationships/slideLayout" Target="../slideLayouts/slideLayout36.xml"/><Relationship Id="rId20" Type="http://schemas.openxmlformats.org/officeDocument/2006/relationships/slideLayout" Target="../slideLayouts/slideLayout40.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24" Type="http://schemas.openxmlformats.org/officeDocument/2006/relationships/image" Target="../media/image1.png"/><Relationship Id="rId5" Type="http://schemas.openxmlformats.org/officeDocument/2006/relationships/slideLayout" Target="../slideLayouts/slideLayout25.xml"/><Relationship Id="rId15" Type="http://schemas.openxmlformats.org/officeDocument/2006/relationships/slideLayout" Target="../slideLayouts/slideLayout35.xml"/><Relationship Id="rId23" Type="http://schemas.openxmlformats.org/officeDocument/2006/relationships/oleObject" Target="../embeddings/oleObject2.bin"/><Relationship Id="rId10" Type="http://schemas.openxmlformats.org/officeDocument/2006/relationships/slideLayout" Target="../slideLayouts/slideLayout30.xml"/><Relationship Id="rId19" Type="http://schemas.openxmlformats.org/officeDocument/2006/relationships/slideLayout" Target="../slideLayouts/slideLayout39.xml"/><Relationship Id="rId4" Type="http://schemas.openxmlformats.org/officeDocument/2006/relationships/slideLayout" Target="../slideLayouts/slideLayout24.xml"/><Relationship Id="rId9" Type="http://schemas.openxmlformats.org/officeDocument/2006/relationships/slideLayout" Target="../slideLayouts/slideLayout29.xml"/><Relationship Id="rId14" Type="http://schemas.openxmlformats.org/officeDocument/2006/relationships/slideLayout" Target="../slideLayouts/slideLayout34.xml"/><Relationship Id="rId22" Type="http://schemas.openxmlformats.org/officeDocument/2006/relationships/vmlDrawing" Target="../drawings/vmlDrawing2.v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2"/>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800"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800" b="0" dirty="0"/>
          </a:p>
        </p:txBody>
      </p:sp>
      <p:sp>
        <p:nvSpPr>
          <p:cNvPr id="6154" name="Rectangle 10"/>
          <p:cNvSpPr>
            <a:spLocks noGrp="1" noChangeArrowheads="1"/>
          </p:cNvSpPr>
          <p:nvPr>
            <p:ph type="sldNum" sz="quarter" idx="4"/>
          </p:nvPr>
        </p:nvSpPr>
        <p:spPr bwMode="auto">
          <a:xfrm>
            <a:off x="8582025" y="6672265"/>
            <a:ext cx="647700" cy="244475"/>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800"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1034" name="Photo Editor Photo" r:id="rId23" imgW="3895238" imgH="5619048" progId="">
                  <p:embed/>
                </p:oleObj>
              </mc:Choice>
              <mc:Fallback>
                <p:oleObj name="Photo Editor Photo" r:id="rId23" imgW="3895238" imgH="5619048" progId="">
                  <p:embed/>
                  <p:pic>
                    <p:nvPicPr>
                      <p:cNvPr id="1026" name="Object 7"/>
                      <p:cNvPicPr>
                        <a:picLocks noChangeAspect="1" noChangeArrowheads="1"/>
                      </p:cNvPicPr>
                      <p:nvPr/>
                    </p:nvPicPr>
                    <p:blipFill>
                      <a:blip r:embed="rId2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706" r:id="rId16"/>
    <p:sldLayoutId id="2147483707" r:id="rId17"/>
    <p:sldLayoutId id="2147483708" r:id="rId18"/>
    <p:sldLayoutId id="2147483709" r:id="rId19"/>
    <p:sldLayoutId id="2147483710" r:id="rId20"/>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mj-lt"/>
          <a:ea typeface="+mj-ea"/>
          <a:cs typeface="+mj-cs"/>
        </a:defRPr>
      </a:lvl1pPr>
      <a:lvl2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2pPr>
      <a:lvl3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3pPr>
      <a:lvl4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4pPr>
      <a:lvl5pPr algn="ctr" defTabSz="966788" rtl="0" eaLnBrk="0" fontAlgn="base" hangingPunct="0">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5pPr>
      <a:lvl6pPr marL="4572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6pPr>
      <a:lvl7pPr marL="9144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7pPr>
      <a:lvl8pPr marL="13716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8pPr>
      <a:lvl9pPr marL="1828800" algn="ctr" defTabSz="966788" rtl="0" fontAlgn="base">
        <a:spcBef>
          <a:spcPct val="0"/>
        </a:spcBef>
        <a:spcAft>
          <a:spcPct val="0"/>
        </a:spcAft>
        <a:defRPr sz="4000" b="1" i="1">
          <a:solidFill>
            <a:srgbClr val="000066"/>
          </a:solidFill>
          <a:effectLst>
            <a:outerShdw blurRad="38100" dist="38100" dir="2700000" algn="tl">
              <a:srgbClr val="C0C0C0"/>
            </a:outerShdw>
          </a:effectLst>
          <a:latin typeface="Arial" pitchFamily="34" charset="0"/>
        </a:defRPr>
      </a:lvl9pPr>
    </p:titleStyle>
    <p:bodyStyle>
      <a:lvl1pPr marL="361950" indent="-361950" algn="l" defTabSz="966788" rtl="0" eaLnBrk="0" fontAlgn="base" hangingPunct="0">
        <a:spcBef>
          <a:spcPct val="20000"/>
        </a:spcBef>
        <a:spcAft>
          <a:spcPct val="0"/>
        </a:spcAft>
        <a:buChar char="•"/>
        <a:defRPr sz="3000" b="1">
          <a:solidFill>
            <a:srgbClr val="000066"/>
          </a:solidFill>
          <a:latin typeface="+mn-lt"/>
          <a:ea typeface="+mn-ea"/>
          <a:cs typeface="+mn-cs"/>
        </a:defRPr>
      </a:lvl1pPr>
      <a:lvl2pPr marL="785813" indent="-303213" algn="l" defTabSz="966788" rtl="0" eaLnBrk="0" fontAlgn="base" hangingPunct="0">
        <a:spcBef>
          <a:spcPct val="20000"/>
        </a:spcBef>
        <a:spcAft>
          <a:spcPct val="0"/>
        </a:spcAft>
        <a:buChar char="•"/>
        <a:defRPr sz="2600" b="1">
          <a:solidFill>
            <a:srgbClr val="000066"/>
          </a:solidFill>
          <a:latin typeface="+mn-lt"/>
        </a:defRPr>
      </a:lvl2pPr>
      <a:lvl3pPr marL="1208088" indent="-241300" algn="l" defTabSz="966788" rtl="0" eaLnBrk="0" fontAlgn="base" hangingPunct="0">
        <a:spcBef>
          <a:spcPct val="20000"/>
        </a:spcBef>
        <a:spcAft>
          <a:spcPct val="0"/>
        </a:spcAft>
        <a:buFont typeface="Arial" charset="0"/>
        <a:buChar char="–"/>
        <a:defRPr sz="2400" b="1">
          <a:solidFill>
            <a:srgbClr val="000066"/>
          </a:solidFill>
          <a:latin typeface="+mn-lt"/>
        </a:defRPr>
      </a:lvl3pPr>
      <a:lvl4pPr marL="1692275" indent="-242888" algn="l" defTabSz="966788" rtl="0" eaLnBrk="0" fontAlgn="base" hangingPunct="0">
        <a:spcBef>
          <a:spcPct val="20000"/>
        </a:spcBef>
        <a:spcAft>
          <a:spcPct val="0"/>
        </a:spcAft>
        <a:buChar char="•"/>
        <a:defRPr sz="2200" b="1">
          <a:solidFill>
            <a:srgbClr val="000066"/>
          </a:solidFill>
          <a:latin typeface="+mn-lt"/>
        </a:defRPr>
      </a:lvl4pPr>
      <a:lvl5pPr marL="2174875" indent="-241300" algn="l" defTabSz="966788" rtl="0" eaLnBrk="0" fontAlgn="base" hangingPunct="0">
        <a:spcBef>
          <a:spcPct val="20000"/>
        </a:spcBef>
        <a:spcAft>
          <a:spcPct val="0"/>
        </a:spcAft>
        <a:buFont typeface="Arial" charset="0"/>
        <a:buChar char="–"/>
        <a:defRPr sz="2000" b="1">
          <a:solidFill>
            <a:srgbClr val="000066"/>
          </a:solidFill>
          <a:latin typeface="+mn-lt"/>
        </a:defRPr>
      </a:lvl5pPr>
      <a:lvl6pPr marL="2632075" indent="-241300" algn="l" defTabSz="966788" rtl="0" fontAlgn="base">
        <a:spcBef>
          <a:spcPct val="20000"/>
        </a:spcBef>
        <a:spcAft>
          <a:spcPct val="0"/>
        </a:spcAft>
        <a:buFont typeface="Arial" pitchFamily="34" charset="0"/>
        <a:buChar char="–"/>
        <a:defRPr sz="2000" b="1">
          <a:solidFill>
            <a:srgbClr val="000066"/>
          </a:solidFill>
          <a:latin typeface="+mn-lt"/>
        </a:defRPr>
      </a:lvl6pPr>
      <a:lvl7pPr marL="3089275" indent="-241300" algn="l" defTabSz="966788" rtl="0" fontAlgn="base">
        <a:spcBef>
          <a:spcPct val="20000"/>
        </a:spcBef>
        <a:spcAft>
          <a:spcPct val="0"/>
        </a:spcAft>
        <a:buFont typeface="Arial" pitchFamily="34" charset="0"/>
        <a:buChar char="–"/>
        <a:defRPr sz="2000" b="1">
          <a:solidFill>
            <a:srgbClr val="000066"/>
          </a:solidFill>
          <a:latin typeface="+mn-lt"/>
        </a:defRPr>
      </a:lvl7pPr>
      <a:lvl8pPr marL="3546475" indent="-241300" algn="l" defTabSz="966788" rtl="0" fontAlgn="base">
        <a:spcBef>
          <a:spcPct val="20000"/>
        </a:spcBef>
        <a:spcAft>
          <a:spcPct val="0"/>
        </a:spcAft>
        <a:buFont typeface="Arial" pitchFamily="34" charset="0"/>
        <a:buChar char="–"/>
        <a:defRPr sz="2000" b="1">
          <a:solidFill>
            <a:srgbClr val="000066"/>
          </a:solidFill>
          <a:latin typeface="+mn-lt"/>
        </a:defRPr>
      </a:lvl8pPr>
      <a:lvl9pPr marL="4003675" indent="-241300" algn="l" defTabSz="966788" rtl="0" fontAlgn="base">
        <a:spcBef>
          <a:spcPct val="20000"/>
        </a:spcBef>
        <a:spcAft>
          <a:spcPct val="0"/>
        </a:spcAft>
        <a:buFont typeface="Arial" pitchFamily="34" charset="0"/>
        <a:buChar char="–"/>
        <a:defRPr sz="2000" b="1">
          <a:solidFill>
            <a:srgbClr val="000066"/>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gradFill flip="none" rotWithShape="1">
          <a:gsLst>
            <a:gs pos="0">
              <a:schemeClr val="accent5">
                <a:lumMod val="5000"/>
                <a:lumOff val="95000"/>
              </a:schemeClr>
            </a:gs>
            <a:gs pos="74000">
              <a:schemeClr val="accent5">
                <a:lumMod val="45000"/>
                <a:lumOff val="55000"/>
              </a:schemeClr>
            </a:gs>
            <a:gs pos="83000">
              <a:schemeClr val="accent5">
                <a:lumMod val="45000"/>
                <a:lumOff val="55000"/>
              </a:schemeClr>
            </a:gs>
            <a:gs pos="100000">
              <a:schemeClr val="accent5">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bwMode="auto">
          <a:xfrm>
            <a:off x="0" y="228600"/>
            <a:ext cx="9144000" cy="914400"/>
          </a:xfrm>
          <a:prstGeom prst="rect">
            <a:avLst/>
          </a:prstGeom>
          <a:noFill/>
          <a:ln w="9525">
            <a:noFill/>
            <a:miter lim="800000"/>
            <a:headEnd/>
            <a:tailEnd/>
          </a:ln>
          <a:effectLst/>
        </p:spPr>
        <p:txBody>
          <a:bodyPr vert="horz" wrap="square" lIns="96661" tIns="48331" rIns="96661" bIns="48331" numCol="1" anchor="ctr" anchorCtr="0" compatLnSpc="1">
            <a:prstTxWarp prst="textNoShape">
              <a:avLst/>
            </a:prstTxWarp>
          </a:bodyPr>
          <a:lstStyle/>
          <a:p>
            <a:pPr lvl="0"/>
            <a:r>
              <a:rPr lang="en-US"/>
              <a:t>Click to edit Master title style</a:t>
            </a:r>
          </a:p>
        </p:txBody>
      </p:sp>
      <p:sp>
        <p:nvSpPr>
          <p:cNvPr id="1029" name="Rectangle 3"/>
          <p:cNvSpPr>
            <a:spLocks noGrp="1" noChangeArrowheads="1"/>
          </p:cNvSpPr>
          <p:nvPr>
            <p:ph type="body" idx="1"/>
          </p:nvPr>
        </p:nvSpPr>
        <p:spPr bwMode="auto">
          <a:xfrm>
            <a:off x="228600" y="1676403"/>
            <a:ext cx="8686800" cy="4113213"/>
          </a:xfrm>
          <a:prstGeom prst="rect">
            <a:avLst/>
          </a:prstGeom>
          <a:noFill/>
          <a:ln w="9525">
            <a:noFill/>
            <a:miter lim="800000"/>
            <a:headEnd/>
            <a:tailEnd/>
          </a:ln>
        </p:spPr>
        <p:txBody>
          <a:bodyPr vert="horz" wrap="square" lIns="96661" tIns="48331" rIns="96661" bIns="48331"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151" name="Line 7"/>
          <p:cNvSpPr>
            <a:spLocks noChangeShapeType="1"/>
          </p:cNvSpPr>
          <p:nvPr userDrawn="1"/>
        </p:nvSpPr>
        <p:spPr bwMode="auto">
          <a:xfrm>
            <a:off x="838200" y="1219200"/>
            <a:ext cx="7239000" cy="0"/>
          </a:xfrm>
          <a:prstGeom prst="line">
            <a:avLst/>
          </a:prstGeom>
          <a:noFill/>
          <a:ln w="38100">
            <a:solidFill>
              <a:srgbClr val="000080"/>
            </a:solidFill>
            <a:round/>
            <a:headEnd/>
            <a:tailEnd/>
          </a:ln>
          <a:effectLst/>
        </p:spPr>
        <p:txBody>
          <a:bodyPr/>
          <a:lstStyle/>
          <a:p>
            <a:pPr algn="ctr">
              <a:defRPr/>
            </a:pPr>
            <a:endParaRPr lang="en-US" sz="1799" b="0" dirty="0"/>
          </a:p>
        </p:txBody>
      </p:sp>
      <p:sp>
        <p:nvSpPr>
          <p:cNvPr id="6152" name="Line 8"/>
          <p:cNvSpPr>
            <a:spLocks noChangeShapeType="1"/>
          </p:cNvSpPr>
          <p:nvPr userDrawn="1"/>
        </p:nvSpPr>
        <p:spPr bwMode="auto">
          <a:xfrm>
            <a:off x="1143000" y="1295400"/>
            <a:ext cx="7239000" cy="0"/>
          </a:xfrm>
          <a:prstGeom prst="line">
            <a:avLst/>
          </a:prstGeom>
          <a:noFill/>
          <a:ln w="38100">
            <a:solidFill>
              <a:srgbClr val="FFCC00"/>
            </a:solidFill>
            <a:round/>
            <a:headEnd/>
            <a:tailEnd/>
          </a:ln>
          <a:effectLst/>
        </p:spPr>
        <p:txBody>
          <a:bodyPr/>
          <a:lstStyle/>
          <a:p>
            <a:pPr algn="ctr">
              <a:defRPr/>
            </a:pPr>
            <a:endParaRPr lang="en-US" sz="1799" b="0" dirty="0"/>
          </a:p>
        </p:txBody>
      </p:sp>
      <p:sp>
        <p:nvSpPr>
          <p:cNvPr id="6154" name="Rectangle 10"/>
          <p:cNvSpPr>
            <a:spLocks noGrp="1" noChangeArrowheads="1"/>
          </p:cNvSpPr>
          <p:nvPr>
            <p:ph type="sldNum" sz="quarter" idx="4"/>
          </p:nvPr>
        </p:nvSpPr>
        <p:spPr bwMode="auto">
          <a:xfrm>
            <a:off x="8582025" y="6672265"/>
            <a:ext cx="647700" cy="246221"/>
          </a:xfrm>
          <a:prstGeom prst="rect">
            <a:avLst/>
          </a:prstGeom>
          <a:noFill/>
          <a:ln w="9525" algn="ctr">
            <a:noFill/>
            <a:miter lim="800000"/>
            <a:headEnd/>
            <a:tailEnd/>
          </a:ln>
          <a:effectLst/>
        </p:spPr>
        <p:txBody>
          <a:bodyPr vert="horz" wrap="square" lIns="91440" tIns="45720" rIns="91440" bIns="45720" numCol="1" anchor="t" anchorCtr="0" compatLnSpc="1">
            <a:prstTxWarp prst="textNoShape">
              <a:avLst/>
            </a:prstTxWarp>
            <a:spAutoFit/>
          </a:bodyPr>
          <a:lstStyle>
            <a:lvl1pPr algn="l">
              <a:spcBef>
                <a:spcPct val="20000"/>
              </a:spcBef>
              <a:buFont typeface="Arial Narrow" pitchFamily="34" charset="0"/>
              <a:buNone/>
              <a:defRPr sz="1000" b="1">
                <a:solidFill>
                  <a:srgbClr val="000058"/>
                </a:solidFill>
                <a:latin typeface="Arial Narrow" pitchFamily="34" charset="0"/>
              </a:defRPr>
            </a:lvl1pPr>
          </a:lstStyle>
          <a:p>
            <a:pPr>
              <a:defRPr/>
            </a:pPr>
            <a:r>
              <a:rPr lang="en-US" dirty="0"/>
              <a:t>Slide </a:t>
            </a:r>
            <a:fld id="{7319D7C1-BD6C-4F15-B183-5409B569C6E4}" type="slidenum">
              <a:rPr lang="en-US"/>
              <a:pPr>
                <a:defRPr/>
              </a:pPr>
              <a:t>‹#›</a:t>
            </a:fld>
            <a:endParaRPr lang="en-US" dirty="0"/>
          </a:p>
        </p:txBody>
      </p:sp>
      <p:sp>
        <p:nvSpPr>
          <p:cNvPr id="6156" name="Rectangle 12"/>
          <p:cNvSpPr>
            <a:spLocks noChangeArrowheads="1"/>
          </p:cNvSpPr>
          <p:nvPr userDrawn="1"/>
        </p:nvSpPr>
        <p:spPr bwMode="auto">
          <a:xfrm>
            <a:off x="152400" y="152400"/>
            <a:ext cx="8839200" cy="6553200"/>
          </a:xfrm>
          <a:prstGeom prst="rect">
            <a:avLst/>
          </a:prstGeom>
          <a:noFill/>
          <a:ln w="28575">
            <a:solidFill>
              <a:srgbClr val="000080"/>
            </a:solidFill>
            <a:miter lim="800000"/>
            <a:headEnd/>
            <a:tailEnd/>
          </a:ln>
          <a:effectLst/>
        </p:spPr>
        <p:txBody>
          <a:bodyPr wrap="none" anchor="ctr"/>
          <a:lstStyle/>
          <a:p>
            <a:pPr algn="ctr">
              <a:defRPr/>
            </a:pPr>
            <a:endParaRPr lang="en-US" sz="1799" b="0" dirty="0">
              <a:solidFill>
                <a:srgbClr val="000066"/>
              </a:solidFill>
            </a:endParaRPr>
          </a:p>
        </p:txBody>
      </p:sp>
      <p:graphicFrame>
        <p:nvGraphicFramePr>
          <p:cNvPr id="1026" name="Object 7"/>
          <p:cNvGraphicFramePr>
            <a:graphicFrameLocks noChangeAspect="1"/>
          </p:cNvGraphicFramePr>
          <p:nvPr/>
        </p:nvGraphicFramePr>
        <p:xfrm>
          <a:off x="104775" y="0"/>
          <a:ext cx="1003300" cy="1447800"/>
        </p:xfrm>
        <a:graphic>
          <a:graphicData uri="http://schemas.openxmlformats.org/presentationml/2006/ole">
            <mc:AlternateContent xmlns:mc="http://schemas.openxmlformats.org/markup-compatibility/2006">
              <mc:Choice xmlns:v="urn:schemas-microsoft-com:vml" Requires="v">
                <p:oleObj spid="_x0000_s2054" name="Photo Editor Photo" r:id="rId23" imgW="3895238" imgH="5619048" progId="">
                  <p:embed/>
                </p:oleObj>
              </mc:Choice>
              <mc:Fallback>
                <p:oleObj name="Photo Editor Photo" r:id="rId23" imgW="3895238" imgH="5619048" progId="">
                  <p:embed/>
                  <p:pic>
                    <p:nvPicPr>
                      <p:cNvPr id="1026" name="Object 7"/>
                      <p:cNvPicPr>
                        <a:picLocks noChangeAspect="1" noChangeArrowheads="1"/>
                      </p:cNvPicPr>
                      <p:nvPr/>
                    </p:nvPicPr>
                    <p:blipFill>
                      <a:blip r:embed="rId24">
                        <a:clrChange>
                          <a:clrFrom>
                            <a:srgbClr val="FBFBFB"/>
                          </a:clrFrom>
                          <a:clrTo>
                            <a:srgbClr val="FBFBFB">
                              <a:alpha val="0"/>
                            </a:srgbClr>
                          </a:clrTo>
                        </a:clrChange>
                        <a:extLst>
                          <a:ext uri="{28A0092B-C50C-407E-A947-70E740481C1C}">
                            <a14:useLocalDpi xmlns:a14="http://schemas.microsoft.com/office/drawing/2010/main" val="0"/>
                          </a:ext>
                        </a:extLst>
                      </a:blip>
                      <a:srcRect/>
                      <a:stretch>
                        <a:fillRect/>
                      </a:stretch>
                    </p:blipFill>
                    <p:spPr bwMode="auto">
                      <a:xfrm>
                        <a:off x="104775" y="0"/>
                        <a:ext cx="1003300" cy="1447800"/>
                      </a:xfrm>
                      <a:prstGeom prst="rect">
                        <a:avLst/>
                      </a:prstGeom>
                      <a:noFill/>
                      <a:ln>
                        <a:noFill/>
                      </a:ln>
                      <a:effectLst/>
                      <a:extLst>
                        <a:ext uri="{909E8E84-426E-40DD-AFC4-6F175D3DCCD1}">
                          <a14:hiddenFill xmlns:a14="http://schemas.microsoft.com/office/drawing/2010/main">
                            <a:solidFill>
                              <a:srgbClr val="0033CC"/>
                            </a:solidFill>
                          </a14:hiddenFill>
                        </a:ext>
                        <a:ext uri="{91240B29-F687-4F45-9708-019B960494DF}">
                          <a14:hiddenLine xmlns:a14="http://schemas.microsoft.com/office/drawing/2010/main" w="9525">
                            <a:solidFill>
                              <a:srgbClr val="0033CC"/>
                            </a:solidFill>
                            <a:miter lim="800000"/>
                            <a:headEnd/>
                            <a:tailEnd/>
                          </a14:hiddenLine>
                        </a:ext>
                        <a:ext uri="{AF507438-7753-43E0-B8FC-AC1667EBCBE1}">
                          <a14:hiddenEffects xmlns:a14="http://schemas.microsoft.com/office/drawing/2010/main">
                            <a:effectLst>
                              <a:outerShdw dist="38097" dir="2700000" algn="ctr" rotWithShape="0">
                                <a:srgbClr val="000000">
                                  <a:alpha val="74997"/>
                                </a:srgbClr>
                              </a:outerShdw>
                            </a:effectLst>
                          </a14:hiddenEffects>
                        </a:ext>
                      </a:extLst>
                    </p:spPr>
                  </p:pic>
                </p:oleObj>
              </mc:Fallback>
            </mc:AlternateContent>
          </a:graphicData>
        </a:graphic>
      </p:graphicFrame>
    </p:spTree>
    <p:extLst>
      <p:ext uri="{BB962C8B-B14F-4D97-AF65-F5344CB8AC3E}">
        <p14:creationId xmlns:p14="http://schemas.microsoft.com/office/powerpoint/2010/main" val="1383271989"/>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 id="2147483696" r:id="rId18"/>
    <p:sldLayoutId id="2147483697" r:id="rId19"/>
    <p:sldLayoutId id="2147483705" r:id="rId20"/>
  </p:sldLayoutIdLst>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hf hdr="0" ftr="0" dt="0"/>
  <p:txStyles>
    <p:titleStyle>
      <a:lvl1pPr algn="ctr" defTabSz="966328" rtl="0" eaLnBrk="0" fontAlgn="base" hangingPunct="0">
        <a:spcBef>
          <a:spcPct val="0"/>
        </a:spcBef>
        <a:spcAft>
          <a:spcPct val="0"/>
        </a:spcAft>
        <a:defRPr sz="3998" b="1" i="1">
          <a:solidFill>
            <a:srgbClr val="000066"/>
          </a:solidFill>
          <a:effectLst>
            <a:outerShdw blurRad="38100" dist="38100" dir="2700000" algn="tl">
              <a:srgbClr val="C0C0C0"/>
            </a:outerShdw>
          </a:effectLst>
          <a:latin typeface="+mj-lt"/>
          <a:ea typeface="+mj-ea"/>
          <a:cs typeface="+mj-cs"/>
        </a:defRPr>
      </a:lvl1pPr>
      <a:lvl2pPr algn="ctr" defTabSz="966328" rtl="0" eaLnBrk="0" fontAlgn="base" hangingPunct="0">
        <a:spcBef>
          <a:spcPct val="0"/>
        </a:spcBef>
        <a:spcAft>
          <a:spcPct val="0"/>
        </a:spcAft>
        <a:defRPr sz="3998" b="1" i="1">
          <a:solidFill>
            <a:srgbClr val="000066"/>
          </a:solidFill>
          <a:effectLst>
            <a:outerShdw blurRad="38100" dist="38100" dir="2700000" algn="tl">
              <a:srgbClr val="C0C0C0"/>
            </a:outerShdw>
          </a:effectLst>
          <a:latin typeface="Arial" pitchFamily="34" charset="0"/>
        </a:defRPr>
      </a:lvl2pPr>
      <a:lvl3pPr algn="ctr" defTabSz="966328" rtl="0" eaLnBrk="0" fontAlgn="base" hangingPunct="0">
        <a:spcBef>
          <a:spcPct val="0"/>
        </a:spcBef>
        <a:spcAft>
          <a:spcPct val="0"/>
        </a:spcAft>
        <a:defRPr sz="3998" b="1" i="1">
          <a:solidFill>
            <a:srgbClr val="000066"/>
          </a:solidFill>
          <a:effectLst>
            <a:outerShdw blurRad="38100" dist="38100" dir="2700000" algn="tl">
              <a:srgbClr val="C0C0C0"/>
            </a:outerShdw>
          </a:effectLst>
          <a:latin typeface="Arial" pitchFamily="34" charset="0"/>
        </a:defRPr>
      </a:lvl3pPr>
      <a:lvl4pPr algn="ctr" defTabSz="966328" rtl="0" eaLnBrk="0" fontAlgn="base" hangingPunct="0">
        <a:spcBef>
          <a:spcPct val="0"/>
        </a:spcBef>
        <a:spcAft>
          <a:spcPct val="0"/>
        </a:spcAft>
        <a:defRPr sz="3998" b="1" i="1">
          <a:solidFill>
            <a:srgbClr val="000066"/>
          </a:solidFill>
          <a:effectLst>
            <a:outerShdw blurRad="38100" dist="38100" dir="2700000" algn="tl">
              <a:srgbClr val="C0C0C0"/>
            </a:outerShdw>
          </a:effectLst>
          <a:latin typeface="Arial" pitchFamily="34" charset="0"/>
        </a:defRPr>
      </a:lvl4pPr>
      <a:lvl5pPr algn="ctr" defTabSz="966328" rtl="0" eaLnBrk="0" fontAlgn="base" hangingPunct="0">
        <a:spcBef>
          <a:spcPct val="0"/>
        </a:spcBef>
        <a:spcAft>
          <a:spcPct val="0"/>
        </a:spcAft>
        <a:defRPr sz="3998" b="1" i="1">
          <a:solidFill>
            <a:srgbClr val="000066"/>
          </a:solidFill>
          <a:effectLst>
            <a:outerShdw blurRad="38100" dist="38100" dir="2700000" algn="tl">
              <a:srgbClr val="C0C0C0"/>
            </a:outerShdw>
          </a:effectLst>
          <a:latin typeface="Arial" pitchFamily="34" charset="0"/>
        </a:defRPr>
      </a:lvl5pPr>
      <a:lvl6pPr marL="456982" algn="ctr" defTabSz="966328" rtl="0" fontAlgn="base">
        <a:spcBef>
          <a:spcPct val="0"/>
        </a:spcBef>
        <a:spcAft>
          <a:spcPct val="0"/>
        </a:spcAft>
        <a:defRPr sz="3998" b="1" i="1">
          <a:solidFill>
            <a:srgbClr val="000066"/>
          </a:solidFill>
          <a:effectLst>
            <a:outerShdw blurRad="38100" dist="38100" dir="2700000" algn="tl">
              <a:srgbClr val="C0C0C0"/>
            </a:outerShdw>
          </a:effectLst>
          <a:latin typeface="Arial" pitchFamily="34" charset="0"/>
        </a:defRPr>
      </a:lvl6pPr>
      <a:lvl7pPr marL="913965" algn="ctr" defTabSz="966328" rtl="0" fontAlgn="base">
        <a:spcBef>
          <a:spcPct val="0"/>
        </a:spcBef>
        <a:spcAft>
          <a:spcPct val="0"/>
        </a:spcAft>
        <a:defRPr sz="3998" b="1" i="1">
          <a:solidFill>
            <a:srgbClr val="000066"/>
          </a:solidFill>
          <a:effectLst>
            <a:outerShdw blurRad="38100" dist="38100" dir="2700000" algn="tl">
              <a:srgbClr val="C0C0C0"/>
            </a:outerShdw>
          </a:effectLst>
          <a:latin typeface="Arial" pitchFamily="34" charset="0"/>
        </a:defRPr>
      </a:lvl7pPr>
      <a:lvl8pPr marL="1370947" algn="ctr" defTabSz="966328" rtl="0" fontAlgn="base">
        <a:spcBef>
          <a:spcPct val="0"/>
        </a:spcBef>
        <a:spcAft>
          <a:spcPct val="0"/>
        </a:spcAft>
        <a:defRPr sz="3998" b="1" i="1">
          <a:solidFill>
            <a:srgbClr val="000066"/>
          </a:solidFill>
          <a:effectLst>
            <a:outerShdw blurRad="38100" dist="38100" dir="2700000" algn="tl">
              <a:srgbClr val="C0C0C0"/>
            </a:outerShdw>
          </a:effectLst>
          <a:latin typeface="Arial" pitchFamily="34" charset="0"/>
        </a:defRPr>
      </a:lvl8pPr>
      <a:lvl9pPr marL="1827929" algn="ctr" defTabSz="966328" rtl="0" fontAlgn="base">
        <a:spcBef>
          <a:spcPct val="0"/>
        </a:spcBef>
        <a:spcAft>
          <a:spcPct val="0"/>
        </a:spcAft>
        <a:defRPr sz="3998" b="1" i="1">
          <a:solidFill>
            <a:srgbClr val="000066"/>
          </a:solidFill>
          <a:effectLst>
            <a:outerShdw blurRad="38100" dist="38100" dir="2700000" algn="tl">
              <a:srgbClr val="C0C0C0"/>
            </a:outerShdw>
          </a:effectLst>
          <a:latin typeface="Arial" pitchFamily="34" charset="0"/>
        </a:defRPr>
      </a:lvl9pPr>
    </p:titleStyle>
    <p:bodyStyle>
      <a:lvl1pPr marL="361778" indent="-361778" algn="l" defTabSz="966328" rtl="0" eaLnBrk="0" fontAlgn="base" hangingPunct="0">
        <a:spcBef>
          <a:spcPct val="20000"/>
        </a:spcBef>
        <a:spcAft>
          <a:spcPct val="0"/>
        </a:spcAft>
        <a:buChar char="•"/>
        <a:defRPr sz="2999" b="1">
          <a:solidFill>
            <a:srgbClr val="000066"/>
          </a:solidFill>
          <a:latin typeface="+mn-lt"/>
          <a:ea typeface="+mn-ea"/>
          <a:cs typeface="+mn-cs"/>
        </a:defRPr>
      </a:lvl1pPr>
      <a:lvl2pPr marL="785439" indent="-303069" algn="l" defTabSz="966328" rtl="0" eaLnBrk="0" fontAlgn="base" hangingPunct="0">
        <a:spcBef>
          <a:spcPct val="20000"/>
        </a:spcBef>
        <a:spcAft>
          <a:spcPct val="0"/>
        </a:spcAft>
        <a:buChar char="•"/>
        <a:defRPr sz="2599" b="1">
          <a:solidFill>
            <a:srgbClr val="000066"/>
          </a:solidFill>
          <a:latin typeface="+mn-lt"/>
        </a:defRPr>
      </a:lvl2pPr>
      <a:lvl3pPr marL="1207513" indent="-241185" algn="l" defTabSz="966328" rtl="0" eaLnBrk="0" fontAlgn="base" hangingPunct="0">
        <a:spcBef>
          <a:spcPct val="20000"/>
        </a:spcBef>
        <a:spcAft>
          <a:spcPct val="0"/>
        </a:spcAft>
        <a:buFont typeface="Arial" charset="0"/>
        <a:buChar char="–"/>
        <a:defRPr sz="2399" b="1">
          <a:solidFill>
            <a:srgbClr val="000066"/>
          </a:solidFill>
          <a:latin typeface="+mn-lt"/>
        </a:defRPr>
      </a:lvl3pPr>
      <a:lvl4pPr marL="1691469" indent="-242773" algn="l" defTabSz="966328" rtl="0" eaLnBrk="0" fontAlgn="base" hangingPunct="0">
        <a:spcBef>
          <a:spcPct val="20000"/>
        </a:spcBef>
        <a:spcAft>
          <a:spcPct val="0"/>
        </a:spcAft>
        <a:buChar char="•"/>
        <a:defRPr sz="2199" b="1">
          <a:solidFill>
            <a:srgbClr val="000066"/>
          </a:solidFill>
          <a:latin typeface="+mn-lt"/>
        </a:defRPr>
      </a:lvl4pPr>
      <a:lvl5pPr marL="2173839" indent="-241185" algn="l" defTabSz="966328" rtl="0" eaLnBrk="0" fontAlgn="base" hangingPunct="0">
        <a:spcBef>
          <a:spcPct val="20000"/>
        </a:spcBef>
        <a:spcAft>
          <a:spcPct val="0"/>
        </a:spcAft>
        <a:buFont typeface="Arial" charset="0"/>
        <a:buChar char="–"/>
        <a:defRPr sz="1999" b="1">
          <a:solidFill>
            <a:srgbClr val="000066"/>
          </a:solidFill>
          <a:latin typeface="+mn-lt"/>
        </a:defRPr>
      </a:lvl5pPr>
      <a:lvl6pPr marL="2630822" indent="-241185" algn="l" defTabSz="966328" rtl="0" fontAlgn="base">
        <a:spcBef>
          <a:spcPct val="20000"/>
        </a:spcBef>
        <a:spcAft>
          <a:spcPct val="0"/>
        </a:spcAft>
        <a:buFont typeface="Arial" pitchFamily="34" charset="0"/>
        <a:buChar char="–"/>
        <a:defRPr sz="1999" b="1">
          <a:solidFill>
            <a:srgbClr val="000066"/>
          </a:solidFill>
          <a:latin typeface="+mn-lt"/>
        </a:defRPr>
      </a:lvl6pPr>
      <a:lvl7pPr marL="3087804" indent="-241185" algn="l" defTabSz="966328" rtl="0" fontAlgn="base">
        <a:spcBef>
          <a:spcPct val="20000"/>
        </a:spcBef>
        <a:spcAft>
          <a:spcPct val="0"/>
        </a:spcAft>
        <a:buFont typeface="Arial" pitchFamily="34" charset="0"/>
        <a:buChar char="–"/>
        <a:defRPr sz="1999" b="1">
          <a:solidFill>
            <a:srgbClr val="000066"/>
          </a:solidFill>
          <a:latin typeface="+mn-lt"/>
        </a:defRPr>
      </a:lvl7pPr>
      <a:lvl8pPr marL="3544786" indent="-241185" algn="l" defTabSz="966328" rtl="0" fontAlgn="base">
        <a:spcBef>
          <a:spcPct val="20000"/>
        </a:spcBef>
        <a:spcAft>
          <a:spcPct val="0"/>
        </a:spcAft>
        <a:buFont typeface="Arial" pitchFamily="34" charset="0"/>
        <a:buChar char="–"/>
        <a:defRPr sz="1999" b="1">
          <a:solidFill>
            <a:srgbClr val="000066"/>
          </a:solidFill>
          <a:latin typeface="+mn-lt"/>
        </a:defRPr>
      </a:lvl8pPr>
      <a:lvl9pPr marL="4001769" indent="-241185" algn="l" defTabSz="966328" rtl="0" fontAlgn="base">
        <a:spcBef>
          <a:spcPct val="20000"/>
        </a:spcBef>
        <a:spcAft>
          <a:spcPct val="0"/>
        </a:spcAft>
        <a:buFont typeface="Arial" pitchFamily="34" charset="0"/>
        <a:buChar char="–"/>
        <a:defRPr sz="1999" b="1">
          <a:solidFill>
            <a:srgbClr val="000066"/>
          </a:solidFill>
          <a:latin typeface="+mn-lt"/>
        </a:defRPr>
      </a:lvl9pPr>
    </p:bodyStyle>
    <p:otherStyle>
      <a:defPPr>
        <a:defRPr lang="en-US"/>
      </a:defPPr>
      <a:lvl1pPr marL="0" algn="l" defTabSz="913965" rtl="0" eaLnBrk="1" latinLnBrk="0" hangingPunct="1">
        <a:defRPr sz="1799" kern="1200">
          <a:solidFill>
            <a:schemeClr val="tx1"/>
          </a:solidFill>
          <a:latin typeface="+mn-lt"/>
          <a:ea typeface="+mn-ea"/>
          <a:cs typeface="+mn-cs"/>
        </a:defRPr>
      </a:lvl1pPr>
      <a:lvl2pPr marL="456982" algn="l" defTabSz="913965" rtl="0" eaLnBrk="1" latinLnBrk="0" hangingPunct="1">
        <a:defRPr sz="1799" kern="1200">
          <a:solidFill>
            <a:schemeClr val="tx1"/>
          </a:solidFill>
          <a:latin typeface="+mn-lt"/>
          <a:ea typeface="+mn-ea"/>
          <a:cs typeface="+mn-cs"/>
        </a:defRPr>
      </a:lvl2pPr>
      <a:lvl3pPr marL="913965" algn="l" defTabSz="913965" rtl="0" eaLnBrk="1" latinLnBrk="0" hangingPunct="1">
        <a:defRPr sz="1799" kern="1200">
          <a:solidFill>
            <a:schemeClr val="tx1"/>
          </a:solidFill>
          <a:latin typeface="+mn-lt"/>
          <a:ea typeface="+mn-ea"/>
          <a:cs typeface="+mn-cs"/>
        </a:defRPr>
      </a:lvl3pPr>
      <a:lvl4pPr marL="1370947" algn="l" defTabSz="913965" rtl="0" eaLnBrk="1" latinLnBrk="0" hangingPunct="1">
        <a:defRPr sz="1799" kern="1200">
          <a:solidFill>
            <a:schemeClr val="tx1"/>
          </a:solidFill>
          <a:latin typeface="+mn-lt"/>
          <a:ea typeface="+mn-ea"/>
          <a:cs typeface="+mn-cs"/>
        </a:defRPr>
      </a:lvl4pPr>
      <a:lvl5pPr marL="1827929" algn="l" defTabSz="913965" rtl="0" eaLnBrk="1" latinLnBrk="0" hangingPunct="1">
        <a:defRPr sz="1799" kern="1200">
          <a:solidFill>
            <a:schemeClr val="tx1"/>
          </a:solidFill>
          <a:latin typeface="+mn-lt"/>
          <a:ea typeface="+mn-ea"/>
          <a:cs typeface="+mn-cs"/>
        </a:defRPr>
      </a:lvl5pPr>
      <a:lvl6pPr marL="2284911" algn="l" defTabSz="913965" rtl="0" eaLnBrk="1" latinLnBrk="0" hangingPunct="1">
        <a:defRPr sz="1799" kern="1200">
          <a:solidFill>
            <a:schemeClr val="tx1"/>
          </a:solidFill>
          <a:latin typeface="+mn-lt"/>
          <a:ea typeface="+mn-ea"/>
          <a:cs typeface="+mn-cs"/>
        </a:defRPr>
      </a:lvl6pPr>
      <a:lvl7pPr marL="2741893" algn="l" defTabSz="913965" rtl="0" eaLnBrk="1" latinLnBrk="0" hangingPunct="1">
        <a:defRPr sz="1799" kern="1200">
          <a:solidFill>
            <a:schemeClr val="tx1"/>
          </a:solidFill>
          <a:latin typeface="+mn-lt"/>
          <a:ea typeface="+mn-ea"/>
          <a:cs typeface="+mn-cs"/>
        </a:defRPr>
      </a:lvl7pPr>
      <a:lvl8pPr marL="3198876" algn="l" defTabSz="913965" rtl="0" eaLnBrk="1" latinLnBrk="0" hangingPunct="1">
        <a:defRPr sz="1799" kern="1200">
          <a:solidFill>
            <a:schemeClr val="tx1"/>
          </a:solidFill>
          <a:latin typeface="+mn-lt"/>
          <a:ea typeface="+mn-ea"/>
          <a:cs typeface="+mn-cs"/>
        </a:defRPr>
      </a:lvl8pPr>
      <a:lvl9pPr marL="3655858" algn="l" defTabSz="913965" rtl="0" eaLnBrk="1" latinLnBrk="0" hangingPunct="1">
        <a:defRPr sz="1799"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40.xml"/><Relationship Id="rId6" Type="http://schemas.openxmlformats.org/officeDocument/2006/relationships/image" Target="../media/image5.png"/><Relationship Id="rId5" Type="http://schemas.openxmlformats.org/officeDocument/2006/relationships/image" Target="../media/image4.tif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3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36.xml"/></Relationships>
</file>

<file path=ppt/slides/_rels/slide1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4.xml"/></Relationships>
</file>

<file path=ppt/slides/_rels/slide2.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40.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7.xml"/><Relationship Id="rId1" Type="http://schemas.openxmlformats.org/officeDocument/2006/relationships/slideLayout" Target="../slideLayouts/slideLayout3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0.xml"/><Relationship Id="rId1" Type="http://schemas.openxmlformats.org/officeDocument/2006/relationships/slideLayout" Target="../slideLayouts/slideLayout36.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1.xml"/><Relationship Id="rId1" Type="http://schemas.openxmlformats.org/officeDocument/2006/relationships/slideLayout" Target="../slideLayouts/slideLayout36.xml"/></Relationships>
</file>

<file path=ppt/slides/_rels/slide2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xml"/><Relationship Id="rId1" Type="http://schemas.openxmlformats.org/officeDocument/2006/relationships/slideLayout" Target="../slideLayouts/slideLayout40.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14.xml"/><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15.xml"/><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33.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7.xml"/><Relationship Id="rId1" Type="http://schemas.openxmlformats.org/officeDocument/2006/relationships/slideLayout" Target="../slideLayouts/slideLayout39.xml"/></Relationships>
</file>

<file path=ppt/slides/_rels/slide34.xml.rels><?xml version="1.0" encoding="UTF-8" standalone="yes"?>
<Relationships xmlns="http://schemas.openxmlformats.org/package/2006/relationships"><Relationship Id="rId3" Type="http://schemas.openxmlformats.org/officeDocument/2006/relationships/image" Target="../media/image44.jpg"/><Relationship Id="rId2" Type="http://schemas.openxmlformats.org/officeDocument/2006/relationships/notesSlide" Target="../notesSlides/notesSlide18.xml"/><Relationship Id="rId1" Type="http://schemas.openxmlformats.org/officeDocument/2006/relationships/slideLayout" Target="../slideLayouts/slideLayout39.xml"/></Relationships>
</file>

<file path=ppt/slides/_rels/slide35.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notesSlide" Target="../notesSlides/notesSlide19.xml"/><Relationship Id="rId1" Type="http://schemas.openxmlformats.org/officeDocument/2006/relationships/slideLayout" Target="../slideLayouts/slideLayout39.xml"/></Relationships>
</file>

<file path=ppt/slides/_rels/slide36.xml.rels><?xml version="1.0" encoding="UTF-8" standalone="yes"?>
<Relationships xmlns="http://schemas.openxmlformats.org/package/2006/relationships"><Relationship Id="rId3" Type="http://schemas.openxmlformats.org/officeDocument/2006/relationships/image" Target="../media/image46.jpg"/><Relationship Id="rId2" Type="http://schemas.openxmlformats.org/officeDocument/2006/relationships/notesSlide" Target="../notesSlides/notesSlide20.xml"/><Relationship Id="rId1" Type="http://schemas.openxmlformats.org/officeDocument/2006/relationships/slideLayout" Target="../slideLayouts/slideLayout39.xml"/></Relationships>
</file>

<file path=ppt/slides/_rels/slide37.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21.xml"/><Relationship Id="rId1" Type="http://schemas.openxmlformats.org/officeDocument/2006/relationships/slideLayout" Target="../slideLayouts/slideLayout39.xml"/></Relationships>
</file>

<file path=ppt/slides/_rels/slide38.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22.xml"/><Relationship Id="rId1" Type="http://schemas.openxmlformats.org/officeDocument/2006/relationships/slideLayout" Target="../slideLayouts/slideLayout39.xml"/></Relationships>
</file>

<file path=ppt/slides/_rels/slide39.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23.xml"/><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24.xml"/><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25.xml"/><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3" Type="http://schemas.openxmlformats.org/officeDocument/2006/relationships/image" Target="../media/image52.jpg"/><Relationship Id="rId2" Type="http://schemas.openxmlformats.org/officeDocument/2006/relationships/notesSlide" Target="../notesSlides/notesSlide26.xml"/><Relationship Id="rId1" Type="http://schemas.openxmlformats.org/officeDocument/2006/relationships/slideLayout" Target="../slideLayouts/slideLayout39.xml"/></Relationships>
</file>

<file path=ppt/slides/_rels/slide4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7.xml"/><Relationship Id="rId1" Type="http://schemas.openxmlformats.org/officeDocument/2006/relationships/slideLayout" Target="../slideLayouts/slideLayout3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0.xml"/><Relationship Id="rId1" Type="http://schemas.openxmlformats.org/officeDocument/2006/relationships/slideLayout" Target="../slideLayouts/slideLayout36.xml"/></Relationships>
</file>

<file path=ppt/slides/_rels/slide4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36.xml"/></Relationships>
</file>

<file path=ppt/slides/_rels/slide4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6.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7.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3.xml"/><Relationship Id="rId1" Type="http://schemas.openxmlformats.org/officeDocument/2006/relationships/slideLayout" Target="../slideLayouts/slideLayout3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7.xml"/></Relationships>
</file>

<file path=ppt/slides/_rels/slide5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38.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7.xml"/></Relationships>
</file>

<file path=ppt/slides/_rels/slide5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38.xml"/></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8.xml"/></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38.xml"/></Relationships>
</file>

<file path=ppt/slides/_rels/slide5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37.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6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36.xml"/></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7.xml"/><Relationship Id="rId1" Type="http://schemas.openxmlformats.org/officeDocument/2006/relationships/slideLayout" Target="../slideLayouts/slideLayout36.xml"/></Relationships>
</file>

<file path=ppt/slides/_rels/slide6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8.xml"/><Relationship Id="rId1" Type="http://schemas.openxmlformats.org/officeDocument/2006/relationships/slideLayout" Target="../slideLayouts/slideLayout36.xml"/></Relationships>
</file>

<file path=ppt/slides/_rels/slide6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9.xml"/><Relationship Id="rId1" Type="http://schemas.openxmlformats.org/officeDocument/2006/relationships/slideLayout" Target="../slideLayouts/slideLayout36.xml"/></Relationships>
</file>

<file path=ppt/slides/_rels/slide6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0.xml"/><Relationship Id="rId1" Type="http://schemas.openxmlformats.org/officeDocument/2006/relationships/slideLayout" Target="../slideLayouts/slideLayout36.xml"/></Relationships>
</file>

<file path=ppt/slides/_rels/slide6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1.xml"/><Relationship Id="rId1" Type="http://schemas.openxmlformats.org/officeDocument/2006/relationships/slideLayout" Target="../slideLayouts/slideLayout36.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7.xml"/></Relationships>
</file>

<file path=ppt/slides/_rels/slide7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3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1.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7.xml"/></Relationships>
</file>

<file path=ppt/slides/_rels/slide7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5.xml"/><Relationship Id="rId1" Type="http://schemas.openxmlformats.org/officeDocument/2006/relationships/slideLayout" Target="../slideLayouts/slideLayout36.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6.xml"/><Relationship Id="rId1" Type="http://schemas.openxmlformats.org/officeDocument/2006/relationships/slideLayout" Target="../slideLayouts/slideLayout3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7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8.xml"/><Relationship Id="rId1" Type="http://schemas.openxmlformats.org/officeDocument/2006/relationships/slideLayout" Target="../slideLayouts/slideLayout37.xml"/></Relationships>
</file>

<file path=ppt/slides/_rels/slide7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9.xml"/><Relationship Id="rId1" Type="http://schemas.openxmlformats.org/officeDocument/2006/relationships/slideLayout" Target="../slideLayouts/slideLayout37.xml"/></Relationships>
</file>

<file path=ppt/slides/_rels/slide7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0.xml"/><Relationship Id="rId1" Type="http://schemas.openxmlformats.org/officeDocument/2006/relationships/slideLayout" Target="../slideLayouts/slideLayout40.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37.xml"/><Relationship Id="rId4" Type="http://schemas.openxmlformats.org/officeDocument/2006/relationships/image" Target="../media/image15.png"/></Relationships>
</file>

<file path=ppt/slides/_rels/slide8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1.xml"/><Relationship Id="rId1" Type="http://schemas.openxmlformats.org/officeDocument/2006/relationships/slideLayout" Target="../slideLayouts/slideLayout40.xml"/><Relationship Id="rId5" Type="http://schemas.openxmlformats.org/officeDocument/2006/relationships/image" Target="../media/image7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7.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CBC19413-1A0D-1C4A-BDC9-38C9CBE45158}"/>
              </a:ext>
            </a:extLst>
          </p:cNvPr>
          <p:cNvSpPr txBox="1"/>
          <p:nvPr/>
        </p:nvSpPr>
        <p:spPr>
          <a:xfrm>
            <a:off x="0" y="2"/>
            <a:ext cx="9144000" cy="4893647"/>
          </a:xfrm>
          <a:prstGeom prst="rect">
            <a:avLst/>
          </a:prstGeom>
          <a:noFill/>
        </p:spPr>
        <p:txBody>
          <a:bodyPr wrap="square" rtlCol="0">
            <a:spAutoFit/>
          </a:bodyPr>
          <a:lstStyle/>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Bridge Resource Management</a:t>
            </a:r>
          </a:p>
          <a:p>
            <a:pPr algn="ctr">
              <a:spcBef>
                <a:spcPts val="600"/>
              </a:spcBef>
              <a:spcAft>
                <a:spcPts val="600"/>
              </a:spcAft>
              <a:tabLst>
                <a:tab pos="3532188" algn="l"/>
              </a:tabLst>
            </a:pPr>
            <a:r>
              <a:rPr lang="en-US" sz="3600" dirty="0">
                <a:latin typeface="Times New Roman" panose="02020603050405020304" pitchFamily="18" charset="0"/>
                <a:cs typeface="Times New Roman" panose="02020603050405020304" pitchFamily="18" charset="0"/>
              </a:rPr>
              <a:t>NN220-18</a:t>
            </a: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a:p>
            <a:pPr algn="ctr">
              <a:spcBef>
                <a:spcPts val="600"/>
              </a:spcBef>
              <a:spcAft>
                <a:spcPts val="600"/>
              </a:spcAft>
              <a:tabLst>
                <a:tab pos="3532188" algn="l"/>
              </a:tabLst>
            </a:pPr>
            <a:endParaRPr lang="en-US" sz="3600" dirty="0">
              <a:solidFill>
                <a:srgbClr val="002060"/>
              </a:solidFill>
              <a:latin typeface="Calibri" panose="020F0502020204030204" pitchFamily="34" charset="0"/>
              <a:cs typeface="Calibri" panose="020F0502020204030204" pitchFamily="34" charset="0"/>
            </a:endParaRPr>
          </a:p>
        </p:txBody>
      </p:sp>
      <p:pic>
        <p:nvPicPr>
          <p:cNvPr id="11" name="Picture 2">
            <a:extLst>
              <a:ext uri="{FF2B5EF4-FFF2-40B4-BE49-F238E27FC236}">
                <a16:creationId xmlns:a16="http://schemas.microsoft.com/office/drawing/2014/main" id="{44D83FE5-092E-BF4F-BCE4-6BCC25F0531D}"/>
              </a:ext>
            </a:extLst>
          </p:cNvPr>
          <p:cNvPicPr>
            <a:picLocks noChangeAspect="1" noChangeArrowheads="1"/>
          </p:cNvPicPr>
          <p:nvPr/>
        </p:nvPicPr>
        <p:blipFill>
          <a:blip r:embed="rId3" cstate="print">
            <a:extLst>
              <a:ext uri="{BEBA8EAE-BF5A-486C-A8C5-ECC9F3942E4B}">
                <a14:imgProps xmlns:a14="http://schemas.microsoft.com/office/drawing/2010/main">
                  <a14:imgLayer r:embed="rId4">
                    <a14:imgEffect>
                      <a14:backgroundRemoval t="6200" b="90000" l="9874" r="93067">
                        <a14:foregroundMark x1="77941" y1="10400" x2="77941" y2="10400"/>
                        <a14:foregroundMark x1="84244" y1="6200" x2="84244" y2="6200"/>
                        <a14:foregroundMark x1="24160" y1="79200" x2="24160" y2="79200"/>
                        <a14:foregroundMark x1="40966" y1="80200" x2="40966" y2="80200"/>
                        <a14:foregroundMark x1="93067" y1="10000" x2="93067" y2="10000"/>
                        <a14:foregroundMark x1="61345" y1="79400" x2="61345" y2="79400"/>
                        <a14:backgroundMark x1="42647" y1="82400" x2="42647" y2="82400"/>
                      </a14:backgroundRemoval>
                    </a14:imgEffect>
                  </a14:imgLayer>
                </a14:imgProps>
              </a:ext>
              <a:ext uri="{28A0092B-C50C-407E-A947-70E740481C1C}">
                <a14:useLocalDpi xmlns:a14="http://schemas.microsoft.com/office/drawing/2010/main" val="0"/>
              </a:ext>
            </a:extLst>
          </a:blip>
          <a:srcRect/>
          <a:stretch>
            <a:fillRect/>
          </a:stretch>
        </p:blipFill>
        <p:spPr bwMode="auto">
          <a:xfrm>
            <a:off x="7848602" y="2"/>
            <a:ext cx="1277939" cy="134237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B8B9B57-FD07-4A43-94B5-77CE37F051F6}"/>
              </a:ext>
            </a:extLst>
          </p:cNvPr>
          <p:cNvPicPr>
            <a:picLocks noChangeAspect="1"/>
          </p:cNvPicPr>
          <p:nvPr/>
        </p:nvPicPr>
        <p:blipFill>
          <a:blip r:embed="rId5"/>
          <a:stretch>
            <a:fillRect/>
          </a:stretch>
        </p:blipFill>
        <p:spPr>
          <a:xfrm>
            <a:off x="211183" y="5359925"/>
            <a:ext cx="1003382" cy="1003382"/>
          </a:xfrm>
          <a:prstGeom prst="rect">
            <a:avLst/>
          </a:prstGeom>
        </p:spPr>
      </p:pic>
      <p:pic>
        <p:nvPicPr>
          <p:cNvPr id="13" name="Picture 4">
            <a:extLst>
              <a:ext uri="{FF2B5EF4-FFF2-40B4-BE49-F238E27FC236}">
                <a16:creationId xmlns:a16="http://schemas.microsoft.com/office/drawing/2014/main" id="{D5A79FCE-E267-164B-8973-F99FDBABFD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1753" y="76200"/>
            <a:ext cx="1143000" cy="11430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13156D17-1F95-AE44-A06D-00B5E2DF8E57}"/>
              </a:ext>
            </a:extLst>
          </p:cNvPr>
          <p:cNvSpPr>
            <a:spLocks noChangeArrowheads="1"/>
          </p:cNvSpPr>
          <p:nvPr/>
        </p:nvSpPr>
        <p:spPr bwMode="auto">
          <a:xfrm>
            <a:off x="358775" y="6629402"/>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6" name="Rectangle 7">
            <a:extLst>
              <a:ext uri="{FF2B5EF4-FFF2-40B4-BE49-F238E27FC236}">
                <a16:creationId xmlns:a16="http://schemas.microsoft.com/office/drawing/2014/main" id="{F22327A8-90B7-A246-8653-24C3EF96A433}"/>
              </a:ext>
            </a:extLst>
          </p:cNvPr>
          <p:cNvSpPr>
            <a:spLocks noChangeArrowheads="1"/>
          </p:cNvSpPr>
          <p:nvPr/>
        </p:nvSpPr>
        <p:spPr bwMode="auto">
          <a:xfrm>
            <a:off x="0" y="6524627"/>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7" name="Rectangle 8">
            <a:extLst>
              <a:ext uri="{FF2B5EF4-FFF2-40B4-BE49-F238E27FC236}">
                <a16:creationId xmlns:a16="http://schemas.microsoft.com/office/drawing/2014/main" id="{8AC3C9E1-674F-3F49-9E5F-12B4B094EFE6}"/>
              </a:ext>
            </a:extLst>
          </p:cNvPr>
          <p:cNvSpPr>
            <a:spLocks noChangeArrowheads="1"/>
          </p:cNvSpPr>
          <p:nvPr/>
        </p:nvSpPr>
        <p:spPr bwMode="auto">
          <a:xfrm>
            <a:off x="5867400" y="6597352"/>
            <a:ext cx="3116336" cy="26064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 Updated May 2023</a:t>
            </a:r>
          </a:p>
        </p:txBody>
      </p:sp>
      <p:sp>
        <p:nvSpPr>
          <p:cNvPr id="18" name="Rectangle 9">
            <a:extLst>
              <a:ext uri="{FF2B5EF4-FFF2-40B4-BE49-F238E27FC236}">
                <a16:creationId xmlns:a16="http://schemas.microsoft.com/office/drawing/2014/main" id="{3B610C12-8738-F84B-812D-E1CAEFBAA9DB}"/>
              </a:ext>
            </a:extLst>
          </p:cNvPr>
          <p:cNvSpPr>
            <a:spLocks noChangeArrowheads="1"/>
          </p:cNvSpPr>
          <p:nvPr/>
        </p:nvSpPr>
        <p:spPr bwMode="auto">
          <a:xfrm>
            <a:off x="36515"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2" name="Picture 1">
            <a:extLst>
              <a:ext uri="{FF2B5EF4-FFF2-40B4-BE49-F238E27FC236}">
                <a16:creationId xmlns:a16="http://schemas.microsoft.com/office/drawing/2014/main" id="{E680FFF8-064C-44D6-A322-259BF73625AC}"/>
              </a:ext>
            </a:extLst>
          </p:cNvPr>
          <p:cNvPicPr>
            <a:picLocks noChangeAspect="1"/>
          </p:cNvPicPr>
          <p:nvPr/>
        </p:nvPicPr>
        <p:blipFill>
          <a:blip r:embed="rId7"/>
          <a:stretch>
            <a:fillRect/>
          </a:stretch>
        </p:blipFill>
        <p:spPr>
          <a:xfrm>
            <a:off x="0" y="1417470"/>
            <a:ext cx="9144000" cy="5135730"/>
          </a:xfrm>
          <a:prstGeom prst="rect">
            <a:avLst/>
          </a:prstGeom>
        </p:spPr>
      </p:pic>
    </p:spTree>
    <p:extLst>
      <p:ext uri="{BB962C8B-B14F-4D97-AF65-F5344CB8AC3E}">
        <p14:creationId xmlns:p14="http://schemas.microsoft.com/office/powerpoint/2010/main" val="244389265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1000" fill="hold"/>
                                        <p:tgtEl>
                                          <p:spTgt spid="9"/>
                                        </p:tgtEl>
                                        <p:attrNameLst>
                                          <p:attrName>ppt_w</p:attrName>
                                        </p:attrNameLst>
                                      </p:cBhvr>
                                      <p:tavLst>
                                        <p:tav tm="0">
                                          <p:val>
                                            <p:fltVal val="0"/>
                                          </p:val>
                                        </p:tav>
                                        <p:tav tm="100000">
                                          <p:val>
                                            <p:strVal val="#ppt_w"/>
                                          </p:val>
                                        </p:tav>
                                      </p:tavLst>
                                    </p:anim>
                                    <p:anim calcmode="lin" valueType="num">
                                      <p:cBhvr>
                                        <p:cTn id="18" dur="1000" fill="hold"/>
                                        <p:tgtEl>
                                          <p:spTgt spid="9"/>
                                        </p:tgtEl>
                                        <p:attrNameLst>
                                          <p:attrName>ppt_h</p:attrName>
                                        </p:attrNameLst>
                                      </p:cBhvr>
                                      <p:tavLst>
                                        <p:tav tm="0">
                                          <p:val>
                                            <p:fltVal val="0"/>
                                          </p:val>
                                        </p:tav>
                                        <p:tav tm="100000">
                                          <p:val>
                                            <p:strVal val="#ppt_h"/>
                                          </p:val>
                                        </p:tav>
                                      </p:tavLst>
                                    </p:anim>
                                    <p:animEffect transition="in" filter="fade">
                                      <p:cBhvr>
                                        <p:cTn id="19"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F0355-4AF1-4608-B8BE-E0F0512FC049}"/>
              </a:ext>
            </a:extLst>
          </p:cNvPr>
          <p:cNvSpPr>
            <a:spLocks noGrp="1"/>
          </p:cNvSpPr>
          <p:nvPr>
            <p:ph type="title"/>
          </p:nvPr>
        </p:nvSpPr>
        <p:spPr/>
        <p:txBody>
          <a:bodyPr/>
          <a:lstStyle/>
          <a:p>
            <a:r>
              <a:rPr lang="en-US" dirty="0"/>
              <a:t>Criticality of BRM </a:t>
            </a:r>
          </a:p>
        </p:txBody>
      </p:sp>
      <p:sp>
        <p:nvSpPr>
          <p:cNvPr id="3" name="Text Placeholder 2">
            <a:extLst>
              <a:ext uri="{FF2B5EF4-FFF2-40B4-BE49-F238E27FC236}">
                <a16:creationId xmlns:a16="http://schemas.microsoft.com/office/drawing/2014/main" id="{5E088ACE-B718-4979-B265-13195B2913E4}"/>
              </a:ext>
            </a:extLst>
          </p:cNvPr>
          <p:cNvSpPr>
            <a:spLocks noGrp="1"/>
          </p:cNvSpPr>
          <p:nvPr>
            <p:ph type="body" idx="1"/>
          </p:nvPr>
        </p:nvSpPr>
        <p:spPr/>
        <p:txBody>
          <a:bodyPr/>
          <a:lstStyle/>
          <a:p>
            <a:pPr marL="0" indent="0">
              <a:buNone/>
            </a:pPr>
            <a:r>
              <a:rPr lang="en-US" sz="1968" dirty="0">
                <a:solidFill>
                  <a:schemeClr val="tx1"/>
                </a:solidFill>
                <a:latin typeface="Trebuchet MS" panose="020B0603020202020204" pitchFamily="34" charset="0"/>
              </a:rPr>
              <a:t>Ship navigation is cognitively demanding.</a:t>
            </a:r>
          </a:p>
          <a:p>
            <a:pPr indent="-321366">
              <a:buFontTx/>
              <a:buChar char="-"/>
            </a:pPr>
            <a:r>
              <a:rPr lang="en-US" sz="1968" dirty="0">
                <a:solidFill>
                  <a:schemeClr val="tx1"/>
                </a:solidFill>
                <a:latin typeface="Trebuchet MS" panose="020B0603020202020204" pitchFamily="34" charset="0"/>
              </a:rPr>
              <a:t>Demands “Hard” skills (i.e. technical) and “Soft” skills (i.e. social, leadership, communication, teamwork, etc.) to safely operate.</a:t>
            </a:r>
          </a:p>
          <a:p>
            <a:pPr indent="-321366">
              <a:buFontTx/>
              <a:buChar char="-"/>
            </a:pPr>
            <a:r>
              <a:rPr lang="en-US" sz="1968" dirty="0">
                <a:solidFill>
                  <a:schemeClr val="tx1"/>
                </a:solidFill>
                <a:latin typeface="Trebuchet MS" panose="020B0603020202020204" pitchFamily="34" charset="0"/>
              </a:rPr>
              <a:t>Crew must manage and interact with differing systems (Not uncommon to find several differing brands and systems on a single Bridge).</a:t>
            </a:r>
          </a:p>
          <a:p>
            <a:pPr marL="0" indent="0">
              <a:buNone/>
            </a:pPr>
            <a:r>
              <a:rPr lang="en-US" sz="1968" dirty="0">
                <a:solidFill>
                  <a:schemeClr val="tx1"/>
                </a:solidFill>
                <a:latin typeface="Trebuchet MS" panose="020B0603020202020204" pitchFamily="34" charset="0"/>
              </a:rPr>
              <a:t>Most transportation accidents caused by human error. Broad trends include:</a:t>
            </a:r>
          </a:p>
          <a:p>
            <a:pPr indent="-321366">
              <a:buFontTx/>
              <a:buChar char="-"/>
            </a:pPr>
            <a:r>
              <a:rPr lang="en-US" sz="1968" dirty="0">
                <a:solidFill>
                  <a:schemeClr val="tx1"/>
                </a:solidFill>
                <a:latin typeface="Trebuchet MS" panose="020B0603020202020204" pitchFamily="34" charset="0"/>
              </a:rPr>
              <a:t>Better decisions result from input by many individuals (no lone wolf).</a:t>
            </a:r>
          </a:p>
          <a:p>
            <a:pPr indent="-321366">
              <a:buFontTx/>
              <a:buChar char="-"/>
            </a:pPr>
            <a:r>
              <a:rPr lang="en-US" sz="1968" dirty="0">
                <a:solidFill>
                  <a:schemeClr val="tx1"/>
                </a:solidFill>
                <a:latin typeface="Trebuchet MS" panose="020B0603020202020204" pitchFamily="34" charset="0"/>
              </a:rPr>
              <a:t>Success or failure of a team depends on their ability to communicate and cooperate.</a:t>
            </a:r>
          </a:p>
          <a:p>
            <a:pPr indent="-321366">
              <a:buFontTx/>
              <a:buChar char="-"/>
            </a:pPr>
            <a:r>
              <a:rPr lang="en-US" sz="1968" dirty="0">
                <a:solidFill>
                  <a:schemeClr val="tx1"/>
                </a:solidFill>
                <a:latin typeface="Trebuchet MS" panose="020B0603020202020204" pitchFamily="34" charset="0"/>
              </a:rPr>
              <a:t>Effective teams can share workloads and reduce stress.</a:t>
            </a:r>
          </a:p>
          <a:p>
            <a:pPr indent="-321366">
              <a:buFontTx/>
              <a:buChar char="-"/>
            </a:pPr>
            <a:r>
              <a:rPr lang="en-US" sz="1968" dirty="0">
                <a:solidFill>
                  <a:schemeClr val="tx1"/>
                </a:solidFill>
                <a:latin typeface="Trebuchet MS" panose="020B0603020202020204" pitchFamily="34" charset="0"/>
              </a:rPr>
              <a:t>Effective teams usually catch mistakes before they happen, or soon after, and correct them</a:t>
            </a:r>
          </a:p>
        </p:txBody>
      </p:sp>
    </p:spTree>
    <p:extLst>
      <p:ext uri="{BB962C8B-B14F-4D97-AF65-F5344CB8AC3E}">
        <p14:creationId xmlns:p14="http://schemas.microsoft.com/office/powerpoint/2010/main" val="3893806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D91F1F-C974-43E7-9BEA-9E06BED71FFB}"/>
              </a:ext>
            </a:extLst>
          </p:cNvPr>
          <p:cNvSpPr>
            <a:spLocks noGrp="1"/>
          </p:cNvSpPr>
          <p:nvPr>
            <p:ph type="title"/>
          </p:nvPr>
        </p:nvSpPr>
        <p:spPr/>
        <p:txBody>
          <a:bodyPr/>
          <a:lstStyle/>
          <a:p>
            <a:r>
              <a:rPr lang="en-US" dirty="0"/>
              <a:t>Understanding the Mission</a:t>
            </a:r>
          </a:p>
        </p:txBody>
      </p:sp>
      <p:sp>
        <p:nvSpPr>
          <p:cNvPr id="4" name="TextBox 3">
            <a:extLst>
              <a:ext uri="{FF2B5EF4-FFF2-40B4-BE49-F238E27FC236}">
                <a16:creationId xmlns:a16="http://schemas.microsoft.com/office/drawing/2014/main" id="{D9EEEA55-1087-4714-BEBA-1CB8FBD785BD}"/>
              </a:ext>
            </a:extLst>
          </p:cNvPr>
          <p:cNvSpPr txBox="1"/>
          <p:nvPr/>
        </p:nvSpPr>
        <p:spPr>
          <a:xfrm>
            <a:off x="303159" y="1478190"/>
            <a:ext cx="5105366" cy="5544403"/>
          </a:xfrm>
          <a:prstGeom prst="rect">
            <a:avLst/>
          </a:prstGeom>
          <a:noFill/>
        </p:spPr>
        <p:txBody>
          <a:bodyPr wrap="square" rtlCol="0">
            <a:spAutoFit/>
          </a:bodyPr>
          <a:lstStyle/>
          <a:p>
            <a:pPr algn="l" defTabSz="642732" fontAlgn="auto">
              <a:spcBef>
                <a:spcPts val="0"/>
              </a:spcBef>
              <a:spcAft>
                <a:spcPts val="0"/>
              </a:spcAft>
              <a:buClr>
                <a:srgbClr val="000000"/>
              </a:buClr>
            </a:pPr>
            <a:r>
              <a:rPr lang="en-US" sz="1687" b="0" kern="0" dirty="0">
                <a:solidFill>
                  <a:srgbClr val="000000"/>
                </a:solidFill>
                <a:latin typeface="Arial"/>
                <a:cs typeface="Arial"/>
                <a:sym typeface="Arial"/>
              </a:rPr>
              <a:t>Before we execute a Mission or Plan, we need to understand it. What factors impact the Mission? </a:t>
            </a:r>
          </a:p>
          <a:p>
            <a:pPr algn="l" defTabSz="642732" fontAlgn="auto">
              <a:spcBef>
                <a:spcPts val="0"/>
              </a:spcBef>
              <a:spcAft>
                <a:spcPts val="0"/>
              </a:spcAft>
              <a:buClr>
                <a:srgbClr val="000000"/>
              </a:buClr>
            </a:pPr>
            <a:endParaRPr lang="en-US" sz="1687" b="0" kern="0" dirty="0">
              <a:solidFill>
                <a:srgbClr val="000000"/>
              </a:solidFill>
              <a:latin typeface="Arial"/>
              <a:cs typeface="Arial"/>
              <a:sym typeface="Arial"/>
            </a:endParaRPr>
          </a:p>
          <a:p>
            <a:pPr marL="241024" indent="-241024" algn="l" defTabSz="642732" fontAlgn="auto">
              <a:spcBef>
                <a:spcPts val="0"/>
              </a:spcBef>
              <a:spcAft>
                <a:spcPts val="0"/>
              </a:spcAft>
              <a:buClr>
                <a:srgbClr val="000000"/>
              </a:buClr>
              <a:buFont typeface="Arial" panose="020B0604020202020204" pitchFamily="34" charset="0"/>
              <a:buChar char="•"/>
            </a:pPr>
            <a:r>
              <a:rPr lang="en-US" sz="1687" b="0" kern="0" dirty="0">
                <a:solidFill>
                  <a:srgbClr val="000000"/>
                </a:solidFill>
                <a:latin typeface="Arial"/>
                <a:cs typeface="Arial"/>
                <a:sym typeface="Arial"/>
              </a:rPr>
              <a:t>What is the Mission?</a:t>
            </a:r>
          </a:p>
          <a:p>
            <a:pPr marL="241024" indent="-241024" algn="l" defTabSz="642732" fontAlgn="auto">
              <a:spcBef>
                <a:spcPts val="0"/>
              </a:spcBef>
              <a:spcAft>
                <a:spcPts val="0"/>
              </a:spcAft>
              <a:buClr>
                <a:srgbClr val="000000"/>
              </a:buClr>
              <a:buFont typeface="Arial" panose="020B0604020202020204" pitchFamily="34" charset="0"/>
              <a:buChar char="•"/>
            </a:pPr>
            <a:endParaRPr lang="en-US" sz="1687" b="0" kern="0" dirty="0">
              <a:solidFill>
                <a:srgbClr val="000000"/>
              </a:solidFill>
              <a:latin typeface="Arial"/>
              <a:cs typeface="Arial"/>
              <a:sym typeface="Arial"/>
            </a:endParaRPr>
          </a:p>
          <a:p>
            <a:pPr marL="241024" indent="-241024" algn="l" defTabSz="642732" fontAlgn="auto">
              <a:spcBef>
                <a:spcPts val="0"/>
              </a:spcBef>
              <a:spcAft>
                <a:spcPts val="0"/>
              </a:spcAft>
              <a:buClr>
                <a:srgbClr val="000000"/>
              </a:buClr>
              <a:buFont typeface="Arial" panose="020B0604020202020204" pitchFamily="34" charset="0"/>
              <a:buChar char="•"/>
            </a:pPr>
            <a:r>
              <a:rPr lang="en-US" sz="1687" b="0" kern="0" dirty="0">
                <a:solidFill>
                  <a:srgbClr val="000000"/>
                </a:solidFill>
                <a:latin typeface="Arial"/>
                <a:cs typeface="Arial"/>
                <a:sym typeface="Arial"/>
              </a:rPr>
              <a:t>What time is available? ETA/ETD?</a:t>
            </a:r>
          </a:p>
          <a:p>
            <a:pPr marL="241024" indent="-241024" algn="l" defTabSz="642732" fontAlgn="auto">
              <a:spcBef>
                <a:spcPts val="0"/>
              </a:spcBef>
              <a:spcAft>
                <a:spcPts val="0"/>
              </a:spcAft>
              <a:buClr>
                <a:srgbClr val="000000"/>
              </a:buClr>
              <a:buFont typeface="Arial" panose="020B0604020202020204" pitchFamily="34" charset="0"/>
              <a:buChar char="•"/>
            </a:pPr>
            <a:endParaRPr lang="en-US" sz="1687" b="0" kern="0" dirty="0">
              <a:solidFill>
                <a:srgbClr val="000000"/>
              </a:solidFill>
              <a:latin typeface="Arial"/>
              <a:cs typeface="Arial"/>
              <a:sym typeface="Arial"/>
            </a:endParaRPr>
          </a:p>
          <a:p>
            <a:pPr marL="241024" indent="-241024" algn="l" defTabSz="642732" fontAlgn="auto">
              <a:spcBef>
                <a:spcPts val="0"/>
              </a:spcBef>
              <a:spcAft>
                <a:spcPts val="0"/>
              </a:spcAft>
              <a:buClr>
                <a:srgbClr val="000000"/>
              </a:buClr>
              <a:buFont typeface="Arial" panose="020B0604020202020204" pitchFamily="34" charset="0"/>
              <a:buChar char="•"/>
            </a:pPr>
            <a:r>
              <a:rPr lang="en-US" sz="1687" b="0" kern="0" dirty="0">
                <a:solidFill>
                  <a:srgbClr val="000000"/>
                </a:solidFill>
                <a:latin typeface="Arial"/>
                <a:cs typeface="Arial"/>
                <a:sym typeface="Arial"/>
              </a:rPr>
              <a:t>What is the required Speed of Advance? </a:t>
            </a:r>
          </a:p>
          <a:p>
            <a:pPr marL="241024" indent="-241024" algn="l" defTabSz="642732" fontAlgn="auto">
              <a:spcBef>
                <a:spcPts val="0"/>
              </a:spcBef>
              <a:spcAft>
                <a:spcPts val="0"/>
              </a:spcAft>
              <a:buClr>
                <a:srgbClr val="000000"/>
              </a:buClr>
              <a:buFont typeface="Arial" panose="020B0604020202020204" pitchFamily="34" charset="0"/>
              <a:buChar char="•"/>
            </a:pPr>
            <a:endParaRPr lang="en-US" sz="1687" b="0" kern="0" dirty="0">
              <a:solidFill>
                <a:srgbClr val="000000"/>
              </a:solidFill>
              <a:latin typeface="Arial"/>
              <a:cs typeface="Arial"/>
              <a:sym typeface="Arial"/>
            </a:endParaRPr>
          </a:p>
          <a:p>
            <a:pPr marL="241024" indent="-241024" algn="l" defTabSz="642732" fontAlgn="auto">
              <a:spcBef>
                <a:spcPts val="0"/>
              </a:spcBef>
              <a:spcAft>
                <a:spcPts val="0"/>
              </a:spcAft>
              <a:buClr>
                <a:srgbClr val="000000"/>
              </a:buClr>
              <a:buFont typeface="Arial" panose="020B0604020202020204" pitchFamily="34" charset="0"/>
              <a:buChar char="•"/>
            </a:pPr>
            <a:r>
              <a:rPr lang="en-US" sz="1687" b="0" kern="0" dirty="0">
                <a:solidFill>
                  <a:srgbClr val="000000"/>
                </a:solidFill>
                <a:latin typeface="Arial"/>
                <a:cs typeface="Arial"/>
                <a:sym typeface="Arial"/>
              </a:rPr>
              <a:t>What are the expected environmental conditions? </a:t>
            </a:r>
          </a:p>
          <a:p>
            <a:pPr marL="241024" indent="-241024" algn="l" defTabSz="642732" fontAlgn="auto">
              <a:spcBef>
                <a:spcPts val="0"/>
              </a:spcBef>
              <a:spcAft>
                <a:spcPts val="0"/>
              </a:spcAft>
              <a:buClr>
                <a:srgbClr val="000000"/>
              </a:buClr>
              <a:buFont typeface="Arial" panose="020B0604020202020204" pitchFamily="34" charset="0"/>
              <a:buChar char="•"/>
            </a:pPr>
            <a:endParaRPr lang="en-US" sz="1687" b="0" kern="0" dirty="0">
              <a:solidFill>
                <a:srgbClr val="000000"/>
              </a:solidFill>
              <a:latin typeface="Arial"/>
              <a:cs typeface="Arial"/>
              <a:sym typeface="Arial"/>
            </a:endParaRPr>
          </a:p>
          <a:p>
            <a:pPr marL="241024" indent="-241024" algn="l" defTabSz="642732" fontAlgn="auto">
              <a:spcBef>
                <a:spcPts val="0"/>
              </a:spcBef>
              <a:spcAft>
                <a:spcPts val="0"/>
              </a:spcAft>
              <a:buClr>
                <a:srgbClr val="000000"/>
              </a:buClr>
              <a:buFont typeface="Arial" panose="020B0604020202020204" pitchFamily="34" charset="0"/>
              <a:buChar char="•"/>
            </a:pPr>
            <a:r>
              <a:rPr lang="en-US" sz="1687" b="0" kern="0" dirty="0">
                <a:solidFill>
                  <a:srgbClr val="000000"/>
                </a:solidFill>
                <a:latin typeface="Arial"/>
                <a:cs typeface="Arial"/>
                <a:sym typeface="Arial"/>
              </a:rPr>
              <a:t>What are the ephemerals? Day / Night / Tides? </a:t>
            </a:r>
          </a:p>
          <a:p>
            <a:pPr marL="241024" indent="-241024" algn="l" defTabSz="642732" fontAlgn="auto">
              <a:spcBef>
                <a:spcPts val="0"/>
              </a:spcBef>
              <a:spcAft>
                <a:spcPts val="0"/>
              </a:spcAft>
              <a:buClr>
                <a:srgbClr val="000000"/>
              </a:buClr>
              <a:buFont typeface="Arial" panose="020B0604020202020204" pitchFamily="34" charset="0"/>
              <a:buChar char="•"/>
            </a:pPr>
            <a:endParaRPr lang="en-US" sz="1687" b="0" kern="0" dirty="0">
              <a:solidFill>
                <a:srgbClr val="000000"/>
              </a:solidFill>
              <a:latin typeface="Arial"/>
              <a:cs typeface="Arial"/>
              <a:sym typeface="Arial"/>
            </a:endParaRPr>
          </a:p>
          <a:p>
            <a:pPr marL="241024" indent="-241024" algn="l" defTabSz="642732" fontAlgn="auto">
              <a:spcBef>
                <a:spcPts val="0"/>
              </a:spcBef>
              <a:spcAft>
                <a:spcPts val="0"/>
              </a:spcAft>
              <a:buClr>
                <a:srgbClr val="000000"/>
              </a:buClr>
              <a:buFont typeface="Arial" panose="020B0604020202020204" pitchFamily="34" charset="0"/>
              <a:buChar char="•"/>
            </a:pPr>
            <a:r>
              <a:rPr lang="en-US" sz="1687" b="0" kern="0" dirty="0">
                <a:solidFill>
                  <a:srgbClr val="000000"/>
                </a:solidFill>
                <a:latin typeface="Arial"/>
                <a:cs typeface="Arial"/>
                <a:sym typeface="Arial"/>
              </a:rPr>
              <a:t>What are my constraints? Equipment / Personnel / Training?</a:t>
            </a:r>
          </a:p>
          <a:p>
            <a:pPr marL="241024" indent="-241024" algn="l" defTabSz="642732" fontAlgn="auto">
              <a:spcBef>
                <a:spcPts val="0"/>
              </a:spcBef>
              <a:spcAft>
                <a:spcPts val="0"/>
              </a:spcAft>
              <a:buClr>
                <a:srgbClr val="000000"/>
              </a:buClr>
              <a:buFont typeface="Arial" panose="020B0604020202020204" pitchFamily="34" charset="0"/>
              <a:buChar char="•"/>
            </a:pPr>
            <a:endParaRPr lang="en-US" sz="1687" b="0" kern="0" dirty="0">
              <a:solidFill>
                <a:srgbClr val="000000"/>
              </a:solidFill>
              <a:latin typeface="Arial"/>
              <a:cs typeface="Arial"/>
              <a:sym typeface="Arial"/>
            </a:endParaRPr>
          </a:p>
          <a:p>
            <a:pPr marL="241024" indent="-241024" algn="l" defTabSz="642732" fontAlgn="auto">
              <a:spcBef>
                <a:spcPts val="0"/>
              </a:spcBef>
              <a:spcAft>
                <a:spcPts val="0"/>
              </a:spcAft>
              <a:buClr>
                <a:srgbClr val="000000"/>
              </a:buClr>
              <a:buFont typeface="Arial" panose="020B0604020202020204" pitchFamily="34" charset="0"/>
              <a:buChar char="•"/>
            </a:pPr>
            <a:r>
              <a:rPr lang="en-US" sz="1687" b="0" kern="0" dirty="0">
                <a:solidFill>
                  <a:srgbClr val="000000"/>
                </a:solidFill>
                <a:latin typeface="Arial"/>
                <a:cs typeface="Arial"/>
                <a:sym typeface="Arial"/>
              </a:rPr>
              <a:t>Have we assessed the Risk? </a:t>
            </a:r>
          </a:p>
          <a:p>
            <a:pPr marL="241024" indent="-241024" algn="l" defTabSz="642732" fontAlgn="auto">
              <a:spcBef>
                <a:spcPts val="0"/>
              </a:spcBef>
              <a:spcAft>
                <a:spcPts val="0"/>
              </a:spcAft>
              <a:buClr>
                <a:srgbClr val="000000"/>
              </a:buClr>
              <a:buFont typeface="Arial" panose="020B0604020202020204" pitchFamily="34" charset="0"/>
              <a:buChar char="•"/>
            </a:pPr>
            <a:endParaRPr lang="en-US" sz="1687" b="0" kern="0" dirty="0">
              <a:solidFill>
                <a:srgbClr val="000000"/>
              </a:solidFill>
              <a:latin typeface="Arial"/>
              <a:cs typeface="Arial"/>
              <a:sym typeface="Arial"/>
            </a:endParaRPr>
          </a:p>
          <a:p>
            <a:pPr marL="241024" indent="-241024" algn="l" defTabSz="642732" fontAlgn="auto">
              <a:spcBef>
                <a:spcPts val="0"/>
              </a:spcBef>
              <a:spcAft>
                <a:spcPts val="0"/>
              </a:spcAft>
              <a:buClr>
                <a:srgbClr val="000000"/>
              </a:buClr>
              <a:buFont typeface="Arial" panose="020B0604020202020204" pitchFamily="34" charset="0"/>
              <a:buChar char="•"/>
            </a:pPr>
            <a:r>
              <a:rPr lang="en-US" sz="1687" b="0" kern="0" dirty="0">
                <a:solidFill>
                  <a:srgbClr val="000000"/>
                </a:solidFill>
                <a:latin typeface="Arial"/>
                <a:cs typeface="Arial"/>
                <a:sym typeface="Arial"/>
              </a:rPr>
              <a:t>Have we briefed the Team? </a:t>
            </a:r>
          </a:p>
          <a:p>
            <a:pPr algn="l" defTabSz="642732" fontAlgn="auto">
              <a:spcBef>
                <a:spcPts val="0"/>
              </a:spcBef>
              <a:spcAft>
                <a:spcPts val="0"/>
              </a:spcAft>
              <a:buClr>
                <a:srgbClr val="000000"/>
              </a:buClr>
            </a:pPr>
            <a:endParaRPr lang="en-US" sz="1687" b="0" kern="0" dirty="0">
              <a:solidFill>
                <a:srgbClr val="000000"/>
              </a:solidFill>
              <a:latin typeface="Arial"/>
              <a:cs typeface="Arial"/>
              <a:sym typeface="Arial"/>
            </a:endParaRPr>
          </a:p>
        </p:txBody>
      </p:sp>
    </p:spTree>
    <p:extLst>
      <p:ext uri="{BB962C8B-B14F-4D97-AF65-F5344CB8AC3E}">
        <p14:creationId xmlns:p14="http://schemas.microsoft.com/office/powerpoint/2010/main" val="11174477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EEF17-14B2-47D3-905C-AED178E8BA77}"/>
              </a:ext>
            </a:extLst>
          </p:cNvPr>
          <p:cNvSpPr>
            <a:spLocks noGrp="1"/>
          </p:cNvSpPr>
          <p:nvPr>
            <p:ph type="title"/>
          </p:nvPr>
        </p:nvSpPr>
        <p:spPr/>
        <p:txBody>
          <a:bodyPr/>
          <a:lstStyle/>
          <a:p>
            <a:r>
              <a:rPr lang="en-US" dirty="0"/>
              <a:t>Operational Risk Management</a:t>
            </a:r>
          </a:p>
        </p:txBody>
      </p:sp>
      <p:sp>
        <p:nvSpPr>
          <p:cNvPr id="4" name="Text Placeholder 3">
            <a:extLst>
              <a:ext uri="{FF2B5EF4-FFF2-40B4-BE49-F238E27FC236}">
                <a16:creationId xmlns:a16="http://schemas.microsoft.com/office/drawing/2014/main" id="{C417B9A3-5882-4DF7-9106-08889F19C9F3}"/>
              </a:ext>
            </a:extLst>
          </p:cNvPr>
          <p:cNvSpPr>
            <a:spLocks noGrp="1"/>
          </p:cNvSpPr>
          <p:nvPr>
            <p:ph type="body" idx="1"/>
          </p:nvPr>
        </p:nvSpPr>
        <p:spPr>
          <a:xfrm>
            <a:off x="458382" y="1369014"/>
            <a:ext cx="8211044" cy="5094961"/>
          </a:xfrm>
        </p:spPr>
        <p:txBody>
          <a:bodyPr/>
          <a:lstStyle/>
          <a:p>
            <a:pPr marL="0" indent="0">
              <a:buNone/>
            </a:pPr>
            <a:r>
              <a:rPr lang="en-US" sz="1968" b="1" dirty="0">
                <a:solidFill>
                  <a:schemeClr val="tx1"/>
                </a:solidFill>
              </a:rPr>
              <a:t>Operational Risk Management (ORM) </a:t>
            </a:r>
            <a:r>
              <a:rPr lang="en-US" sz="1968" dirty="0">
                <a:solidFill>
                  <a:schemeClr val="tx1"/>
                </a:solidFill>
              </a:rPr>
              <a:t>is a “decision-making tool used by personnel at all levels to increase effectiveness by identifying, assessing, and managing risks” (OPNAVINST 3500.39 Series)</a:t>
            </a:r>
          </a:p>
          <a:p>
            <a:pPr marL="0" indent="0">
              <a:buNone/>
            </a:pPr>
            <a:r>
              <a:rPr lang="en-US" sz="1968" dirty="0">
                <a:solidFill>
                  <a:schemeClr val="tx1"/>
                </a:solidFill>
              </a:rPr>
              <a:t>The Navy and the military at large is </a:t>
            </a:r>
            <a:r>
              <a:rPr lang="en-US" sz="1968" u="sng" dirty="0">
                <a:solidFill>
                  <a:schemeClr val="tx1"/>
                </a:solidFill>
              </a:rPr>
              <a:t>NOT</a:t>
            </a:r>
            <a:r>
              <a:rPr lang="en-US" sz="1968" dirty="0">
                <a:solidFill>
                  <a:schemeClr val="tx1"/>
                </a:solidFill>
              </a:rPr>
              <a:t> aiming for NO risk, rather it’s seeks to minimize risk to “acceptable levels.” </a:t>
            </a:r>
          </a:p>
        </p:txBody>
      </p:sp>
      <p:pic>
        <p:nvPicPr>
          <p:cNvPr id="5" name="Picture 4">
            <a:extLst>
              <a:ext uri="{FF2B5EF4-FFF2-40B4-BE49-F238E27FC236}">
                <a16:creationId xmlns:a16="http://schemas.microsoft.com/office/drawing/2014/main" id="{DA9F1DEB-7EC1-417B-A688-BF44C8827442}"/>
              </a:ext>
            </a:extLst>
          </p:cNvPr>
          <p:cNvPicPr>
            <a:picLocks noChangeAspect="1"/>
          </p:cNvPicPr>
          <p:nvPr/>
        </p:nvPicPr>
        <p:blipFill>
          <a:blip r:embed="rId2"/>
          <a:stretch>
            <a:fillRect/>
          </a:stretch>
        </p:blipFill>
        <p:spPr>
          <a:xfrm>
            <a:off x="458382" y="3164816"/>
            <a:ext cx="3447184" cy="1731427"/>
          </a:xfrm>
          <a:prstGeom prst="rect">
            <a:avLst/>
          </a:prstGeom>
        </p:spPr>
      </p:pic>
      <p:pic>
        <p:nvPicPr>
          <p:cNvPr id="6" name="Picture 5">
            <a:extLst>
              <a:ext uri="{FF2B5EF4-FFF2-40B4-BE49-F238E27FC236}">
                <a16:creationId xmlns:a16="http://schemas.microsoft.com/office/drawing/2014/main" id="{DEC8FB61-868C-461B-863F-3192D4B22E41}"/>
              </a:ext>
            </a:extLst>
          </p:cNvPr>
          <p:cNvPicPr>
            <a:picLocks noChangeAspect="1"/>
          </p:cNvPicPr>
          <p:nvPr/>
        </p:nvPicPr>
        <p:blipFill>
          <a:blip r:embed="rId3"/>
          <a:stretch>
            <a:fillRect/>
          </a:stretch>
        </p:blipFill>
        <p:spPr>
          <a:xfrm>
            <a:off x="4118981" y="3159478"/>
            <a:ext cx="2893410" cy="1736762"/>
          </a:xfrm>
          <a:prstGeom prst="rect">
            <a:avLst/>
          </a:prstGeom>
        </p:spPr>
      </p:pic>
      <p:pic>
        <p:nvPicPr>
          <p:cNvPr id="7" name="Picture 6">
            <a:extLst>
              <a:ext uri="{FF2B5EF4-FFF2-40B4-BE49-F238E27FC236}">
                <a16:creationId xmlns:a16="http://schemas.microsoft.com/office/drawing/2014/main" id="{84611461-990C-441A-913B-E60686B33010}"/>
              </a:ext>
            </a:extLst>
          </p:cNvPr>
          <p:cNvPicPr>
            <a:picLocks noChangeAspect="1"/>
          </p:cNvPicPr>
          <p:nvPr/>
        </p:nvPicPr>
        <p:blipFill>
          <a:blip r:embed="rId4"/>
          <a:stretch>
            <a:fillRect/>
          </a:stretch>
        </p:blipFill>
        <p:spPr>
          <a:xfrm>
            <a:off x="7231764" y="2891522"/>
            <a:ext cx="1529362" cy="2119479"/>
          </a:xfrm>
          <a:prstGeom prst="rect">
            <a:avLst/>
          </a:prstGeom>
        </p:spPr>
      </p:pic>
      <p:pic>
        <p:nvPicPr>
          <p:cNvPr id="8" name="Picture 7">
            <a:extLst>
              <a:ext uri="{FF2B5EF4-FFF2-40B4-BE49-F238E27FC236}">
                <a16:creationId xmlns:a16="http://schemas.microsoft.com/office/drawing/2014/main" id="{E2088533-DDE6-496C-BE1E-A9C280ED83B9}"/>
              </a:ext>
            </a:extLst>
          </p:cNvPr>
          <p:cNvPicPr>
            <a:picLocks noChangeAspect="1"/>
          </p:cNvPicPr>
          <p:nvPr/>
        </p:nvPicPr>
        <p:blipFill>
          <a:blip r:embed="rId5"/>
          <a:stretch>
            <a:fillRect/>
          </a:stretch>
        </p:blipFill>
        <p:spPr>
          <a:xfrm>
            <a:off x="474575" y="5011001"/>
            <a:ext cx="1820666" cy="1596069"/>
          </a:xfrm>
          <a:prstGeom prst="rect">
            <a:avLst/>
          </a:prstGeom>
        </p:spPr>
      </p:pic>
      <p:pic>
        <p:nvPicPr>
          <p:cNvPr id="9" name="Picture 8">
            <a:extLst>
              <a:ext uri="{FF2B5EF4-FFF2-40B4-BE49-F238E27FC236}">
                <a16:creationId xmlns:a16="http://schemas.microsoft.com/office/drawing/2014/main" id="{C789AC2D-F08A-42AE-BA88-783D16CBFECD}"/>
              </a:ext>
            </a:extLst>
          </p:cNvPr>
          <p:cNvPicPr>
            <a:picLocks noChangeAspect="1"/>
          </p:cNvPicPr>
          <p:nvPr/>
        </p:nvPicPr>
        <p:blipFill>
          <a:blip r:embed="rId6"/>
          <a:stretch>
            <a:fillRect/>
          </a:stretch>
        </p:blipFill>
        <p:spPr>
          <a:xfrm>
            <a:off x="2511907" y="5011001"/>
            <a:ext cx="2017254" cy="1596069"/>
          </a:xfrm>
          <a:prstGeom prst="rect">
            <a:avLst/>
          </a:prstGeom>
        </p:spPr>
      </p:pic>
      <p:pic>
        <p:nvPicPr>
          <p:cNvPr id="10" name="Picture 9">
            <a:extLst>
              <a:ext uri="{FF2B5EF4-FFF2-40B4-BE49-F238E27FC236}">
                <a16:creationId xmlns:a16="http://schemas.microsoft.com/office/drawing/2014/main" id="{F8C5EA02-F919-4660-B962-EF20170F7CA4}"/>
              </a:ext>
            </a:extLst>
          </p:cNvPr>
          <p:cNvPicPr>
            <a:picLocks noChangeAspect="1"/>
          </p:cNvPicPr>
          <p:nvPr/>
        </p:nvPicPr>
        <p:blipFill>
          <a:blip r:embed="rId7"/>
          <a:stretch>
            <a:fillRect/>
          </a:stretch>
        </p:blipFill>
        <p:spPr>
          <a:xfrm>
            <a:off x="4614840" y="5011001"/>
            <a:ext cx="2728000" cy="1596069"/>
          </a:xfrm>
          <a:prstGeom prst="rect">
            <a:avLst/>
          </a:prstGeom>
        </p:spPr>
      </p:pic>
    </p:spTree>
    <p:extLst>
      <p:ext uri="{BB962C8B-B14F-4D97-AF65-F5344CB8AC3E}">
        <p14:creationId xmlns:p14="http://schemas.microsoft.com/office/powerpoint/2010/main" val="27291505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Shape 416"/>
        <p:cNvGrpSpPr/>
        <p:nvPr/>
      </p:nvGrpSpPr>
      <p:grpSpPr>
        <a:xfrm>
          <a:off x="0" y="0"/>
          <a:ext cx="0" cy="0"/>
          <a:chOff x="0" y="0"/>
          <a:chExt cx="0" cy="0"/>
        </a:xfrm>
      </p:grpSpPr>
      <p:sp>
        <p:nvSpPr>
          <p:cNvPr id="417" name="Google Shape;417;p55"/>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dirty="0"/>
              <a:t>Operational Risk Management </a:t>
            </a:r>
            <a:endParaRPr dirty="0"/>
          </a:p>
        </p:txBody>
      </p:sp>
      <p:sp>
        <p:nvSpPr>
          <p:cNvPr id="3" name="Picture Placeholder 2">
            <a:extLst>
              <a:ext uri="{FF2B5EF4-FFF2-40B4-BE49-F238E27FC236}">
                <a16:creationId xmlns:a16="http://schemas.microsoft.com/office/drawing/2014/main" id="{FE24FF9D-8684-4DEF-8A13-5F5581086AF5}"/>
              </a:ext>
            </a:extLst>
          </p:cNvPr>
          <p:cNvSpPr>
            <a:spLocks noGrp="1"/>
          </p:cNvSpPr>
          <p:nvPr>
            <p:ph type="pic" idx="2"/>
          </p:nvPr>
        </p:nvSpPr>
        <p:spPr/>
      </p:sp>
      <p:sp>
        <p:nvSpPr>
          <p:cNvPr id="418" name="Google Shape;418;p55"/>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1024" indent="-241024"/>
            <a:r>
              <a:rPr lang="en-US" dirty="0">
                <a:solidFill>
                  <a:schemeClr val="tx1"/>
                </a:solidFill>
              </a:rPr>
              <a:t>ORM Process</a:t>
            </a:r>
          </a:p>
          <a:p>
            <a:pPr lvl="1" indent="-321366">
              <a:spcBef>
                <a:spcPts val="562"/>
              </a:spcBef>
              <a:buSzPts val="4000"/>
            </a:pPr>
            <a:r>
              <a:rPr lang="en-US" dirty="0">
                <a:solidFill>
                  <a:schemeClr val="tx1"/>
                </a:solidFill>
              </a:rPr>
              <a:t>Identify Hazard</a:t>
            </a:r>
          </a:p>
          <a:p>
            <a:pPr lvl="1" indent="-321366">
              <a:spcBef>
                <a:spcPts val="562"/>
              </a:spcBef>
              <a:buSzPts val="4000"/>
            </a:pPr>
            <a:r>
              <a:rPr lang="en-US" dirty="0">
                <a:solidFill>
                  <a:schemeClr val="tx1"/>
                </a:solidFill>
              </a:rPr>
              <a:t>Assess Hazard</a:t>
            </a:r>
          </a:p>
          <a:p>
            <a:pPr lvl="1" indent="-321366">
              <a:spcBef>
                <a:spcPts val="562"/>
              </a:spcBef>
              <a:buSzPts val="4000"/>
            </a:pPr>
            <a:r>
              <a:rPr lang="en-US" dirty="0">
                <a:solidFill>
                  <a:schemeClr val="tx1"/>
                </a:solidFill>
              </a:rPr>
              <a:t>Make RISK Decision</a:t>
            </a:r>
          </a:p>
          <a:p>
            <a:pPr lvl="1" indent="-321366">
              <a:spcBef>
                <a:spcPts val="562"/>
              </a:spcBef>
              <a:buSzPts val="4000"/>
            </a:pPr>
            <a:r>
              <a:rPr lang="en-US" dirty="0">
                <a:solidFill>
                  <a:schemeClr val="tx1"/>
                </a:solidFill>
              </a:rPr>
              <a:t>Implement Controls</a:t>
            </a:r>
          </a:p>
          <a:p>
            <a:pPr lvl="1" indent="-321366">
              <a:spcBef>
                <a:spcPts val="562"/>
              </a:spcBef>
              <a:buSzPts val="4000"/>
            </a:pPr>
            <a:r>
              <a:rPr lang="en-US" dirty="0">
                <a:solidFill>
                  <a:schemeClr val="tx1"/>
                </a:solidFill>
              </a:rPr>
              <a:t>Supervise</a:t>
            </a:r>
          </a:p>
          <a:p>
            <a:pPr marL="241024" indent="-241024"/>
            <a:r>
              <a:rPr lang="en-US" dirty="0">
                <a:solidFill>
                  <a:schemeClr val="tx1"/>
                </a:solidFill>
              </a:rPr>
              <a:t>Levels of ORM</a:t>
            </a:r>
            <a:endParaRPr dirty="0">
              <a:solidFill>
                <a:schemeClr val="tx1"/>
              </a:solidFill>
            </a:endParaRPr>
          </a:p>
          <a:p>
            <a:pPr lvl="1" indent="-321366"/>
            <a:r>
              <a:rPr lang="en-US" dirty="0">
                <a:solidFill>
                  <a:schemeClr val="tx1"/>
                </a:solidFill>
              </a:rPr>
              <a:t>In-Depth</a:t>
            </a:r>
            <a:endParaRPr dirty="0">
              <a:solidFill>
                <a:schemeClr val="tx1"/>
              </a:solidFill>
            </a:endParaRPr>
          </a:p>
          <a:p>
            <a:pPr lvl="1" indent="-321366"/>
            <a:r>
              <a:rPr lang="en-US" b="1" dirty="0">
                <a:solidFill>
                  <a:schemeClr val="tx1"/>
                </a:solidFill>
              </a:rPr>
              <a:t>Deliberate</a:t>
            </a:r>
            <a:endParaRPr b="1" dirty="0">
              <a:solidFill>
                <a:schemeClr val="tx1"/>
              </a:solidFill>
            </a:endParaRPr>
          </a:p>
          <a:p>
            <a:pPr lvl="1" indent="-321366"/>
            <a:r>
              <a:rPr lang="en-US" b="1" dirty="0">
                <a:solidFill>
                  <a:schemeClr val="tx1"/>
                </a:solidFill>
              </a:rPr>
              <a:t>Time Critical</a:t>
            </a:r>
            <a:endParaRPr b="1" dirty="0">
              <a:solidFill>
                <a:schemeClr val="tx1"/>
              </a:solidFill>
            </a:endParaRPr>
          </a:p>
          <a:p>
            <a:pPr marL="241024" indent="-62488">
              <a:buNone/>
            </a:pPr>
            <a:endParaRPr dirty="0"/>
          </a:p>
        </p:txBody>
      </p:sp>
      <p:pic>
        <p:nvPicPr>
          <p:cNvPr id="4" name="Picture 3">
            <a:extLst>
              <a:ext uri="{FF2B5EF4-FFF2-40B4-BE49-F238E27FC236}">
                <a16:creationId xmlns:a16="http://schemas.microsoft.com/office/drawing/2014/main" id="{CB2433D4-1852-4603-BCC9-F0C91BE768EE}"/>
              </a:ext>
            </a:extLst>
          </p:cNvPr>
          <p:cNvPicPr>
            <a:picLocks noChangeAspect="1"/>
          </p:cNvPicPr>
          <p:nvPr/>
        </p:nvPicPr>
        <p:blipFill>
          <a:blip r:embed="rId3"/>
          <a:stretch>
            <a:fillRect/>
          </a:stretch>
        </p:blipFill>
        <p:spPr>
          <a:xfrm>
            <a:off x="4155882" y="1502471"/>
            <a:ext cx="4759343" cy="4815008"/>
          </a:xfrm>
          <a:prstGeom prst="rect">
            <a:avLst/>
          </a:prstGeom>
        </p:spPr>
      </p:pic>
    </p:spTree>
    <p:extLst>
      <p:ext uri="{BB962C8B-B14F-4D97-AF65-F5344CB8AC3E}">
        <p14:creationId xmlns:p14="http://schemas.microsoft.com/office/powerpoint/2010/main" val="354092950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Shape 431"/>
        <p:cNvGrpSpPr/>
        <p:nvPr/>
      </p:nvGrpSpPr>
      <p:grpSpPr>
        <a:xfrm>
          <a:off x="0" y="0"/>
          <a:ext cx="0" cy="0"/>
          <a:chOff x="0" y="0"/>
          <a:chExt cx="0" cy="0"/>
        </a:xfrm>
      </p:grpSpPr>
      <p:sp>
        <p:nvSpPr>
          <p:cNvPr id="432" name="Google Shape;432;p57"/>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Deliberate ORM</a:t>
            </a:r>
            <a:endParaRPr/>
          </a:p>
        </p:txBody>
      </p:sp>
      <p:sp>
        <p:nvSpPr>
          <p:cNvPr id="3" name="Picture Placeholder 2">
            <a:extLst>
              <a:ext uri="{FF2B5EF4-FFF2-40B4-BE49-F238E27FC236}">
                <a16:creationId xmlns:a16="http://schemas.microsoft.com/office/drawing/2014/main" id="{CA9CE498-0719-4080-9960-6CEA553B50BB}"/>
              </a:ext>
            </a:extLst>
          </p:cNvPr>
          <p:cNvSpPr>
            <a:spLocks noGrp="1"/>
          </p:cNvSpPr>
          <p:nvPr>
            <p:ph type="pic" idx="2"/>
          </p:nvPr>
        </p:nvSpPr>
        <p:spPr/>
      </p:sp>
      <p:pic>
        <p:nvPicPr>
          <p:cNvPr id="4" name="Picture 3">
            <a:extLst>
              <a:ext uri="{FF2B5EF4-FFF2-40B4-BE49-F238E27FC236}">
                <a16:creationId xmlns:a16="http://schemas.microsoft.com/office/drawing/2014/main" id="{C68EF44F-6179-4339-BD8B-0788E7439608}"/>
              </a:ext>
            </a:extLst>
          </p:cNvPr>
          <p:cNvPicPr>
            <a:picLocks noChangeAspect="1"/>
          </p:cNvPicPr>
          <p:nvPr/>
        </p:nvPicPr>
        <p:blipFill>
          <a:blip r:embed="rId3"/>
          <a:stretch>
            <a:fillRect/>
          </a:stretch>
        </p:blipFill>
        <p:spPr>
          <a:xfrm>
            <a:off x="734205" y="1607938"/>
            <a:ext cx="7490982" cy="4766061"/>
          </a:xfrm>
          <a:prstGeom prst="rect">
            <a:avLst/>
          </a:prstGeom>
        </p:spPr>
      </p:pic>
    </p:spTree>
    <p:extLst>
      <p:ext uri="{BB962C8B-B14F-4D97-AF65-F5344CB8AC3E}">
        <p14:creationId xmlns:p14="http://schemas.microsoft.com/office/powerpoint/2010/main" val="14660199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36C85899-286D-4FE3-ACEA-13F77A787E7E}"/>
              </a:ext>
            </a:extLst>
          </p:cNvPr>
          <p:cNvSpPr>
            <a:spLocks noGrp="1"/>
          </p:cNvSpPr>
          <p:nvPr>
            <p:ph/>
          </p:nvPr>
        </p:nvSpPr>
        <p:spPr>
          <a:xfrm>
            <a:off x="250845" y="1430589"/>
            <a:ext cx="8687199" cy="5100360"/>
          </a:xfrm>
        </p:spPr>
        <p:txBody>
          <a:bodyPr/>
          <a:lstStyle/>
          <a:p>
            <a:pPr marL="0" indent="0">
              <a:buNone/>
            </a:pPr>
            <a:r>
              <a:rPr lang="en-US" sz="1968" dirty="0">
                <a:solidFill>
                  <a:schemeClr val="tx1"/>
                </a:solidFill>
              </a:rPr>
              <a:t>Deliberate ORM </a:t>
            </a:r>
            <a:r>
              <a:rPr lang="en-US" sz="1968" b="0" dirty="0">
                <a:solidFill>
                  <a:schemeClr val="tx1"/>
                </a:solidFill>
              </a:rPr>
              <a:t>is used in situations when there is ample time (vice not a factor for In-Depth) to apply the ORM process to detailed planning for a mission or task.</a:t>
            </a:r>
          </a:p>
          <a:p>
            <a:pPr marL="0" indent="0">
              <a:buNone/>
            </a:pPr>
            <a:r>
              <a:rPr lang="en-US" sz="1968" b="0" dirty="0">
                <a:solidFill>
                  <a:schemeClr val="tx1"/>
                </a:solidFill>
              </a:rPr>
              <a:t>This ORM is best done in groups and with experienced personnel maximize effectiveness. Such examples used in the U.S. Navy include:</a:t>
            </a:r>
          </a:p>
          <a:p>
            <a:r>
              <a:rPr lang="en-US" sz="1968" b="0" dirty="0">
                <a:solidFill>
                  <a:schemeClr val="tx1"/>
                </a:solidFill>
              </a:rPr>
              <a:t>Navigation Briefs</a:t>
            </a:r>
          </a:p>
          <a:p>
            <a:r>
              <a:rPr lang="en-US" sz="1968" b="0" dirty="0">
                <a:solidFill>
                  <a:schemeClr val="tx1"/>
                </a:solidFill>
              </a:rPr>
              <a:t>Unit Mission Planning</a:t>
            </a:r>
          </a:p>
          <a:p>
            <a:r>
              <a:rPr lang="en-US" sz="1968" b="0" dirty="0">
                <a:solidFill>
                  <a:schemeClr val="tx1"/>
                </a:solidFill>
              </a:rPr>
              <a:t>Emergency Response Plans</a:t>
            </a:r>
          </a:p>
        </p:txBody>
      </p:sp>
      <p:sp>
        <p:nvSpPr>
          <p:cNvPr id="2" name="Title 1">
            <a:extLst>
              <a:ext uri="{FF2B5EF4-FFF2-40B4-BE49-F238E27FC236}">
                <a16:creationId xmlns:a16="http://schemas.microsoft.com/office/drawing/2014/main" id="{F4817720-C95B-4E45-B768-B79C38926739}"/>
              </a:ext>
            </a:extLst>
          </p:cNvPr>
          <p:cNvSpPr>
            <a:spLocks noGrp="1"/>
          </p:cNvSpPr>
          <p:nvPr>
            <p:ph type="title" idx="4294967295"/>
          </p:nvPr>
        </p:nvSpPr>
        <p:spPr>
          <a:xfrm>
            <a:off x="768350" y="0"/>
            <a:ext cx="8375650" cy="1143000"/>
          </a:xfrm>
        </p:spPr>
        <p:txBody>
          <a:bodyPr/>
          <a:lstStyle/>
          <a:p>
            <a:r>
              <a:rPr lang="en-US" dirty="0"/>
              <a:t>Deliberate ORM</a:t>
            </a:r>
          </a:p>
        </p:txBody>
      </p:sp>
      <p:pic>
        <p:nvPicPr>
          <p:cNvPr id="6" name="Picture 5">
            <a:extLst>
              <a:ext uri="{FF2B5EF4-FFF2-40B4-BE49-F238E27FC236}">
                <a16:creationId xmlns:a16="http://schemas.microsoft.com/office/drawing/2014/main" id="{2EB5F6D9-71CE-434A-AC09-A8C1549F4AAA}"/>
              </a:ext>
            </a:extLst>
          </p:cNvPr>
          <p:cNvPicPr>
            <a:picLocks noChangeAspect="1"/>
          </p:cNvPicPr>
          <p:nvPr/>
        </p:nvPicPr>
        <p:blipFill>
          <a:blip r:embed="rId2"/>
          <a:stretch>
            <a:fillRect/>
          </a:stretch>
        </p:blipFill>
        <p:spPr>
          <a:xfrm>
            <a:off x="4163690" y="3324867"/>
            <a:ext cx="4703338" cy="2893966"/>
          </a:xfrm>
          <a:prstGeom prst="rect">
            <a:avLst/>
          </a:prstGeom>
        </p:spPr>
      </p:pic>
    </p:spTree>
    <p:extLst>
      <p:ext uri="{BB962C8B-B14F-4D97-AF65-F5344CB8AC3E}">
        <p14:creationId xmlns:p14="http://schemas.microsoft.com/office/powerpoint/2010/main" val="3341035933"/>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5A23FB3-67BF-493F-A723-3D221F37B041}"/>
              </a:ext>
            </a:extLst>
          </p:cNvPr>
          <p:cNvSpPr>
            <a:spLocks noGrp="1"/>
          </p:cNvSpPr>
          <p:nvPr>
            <p:ph type="title"/>
          </p:nvPr>
        </p:nvSpPr>
        <p:spPr/>
        <p:txBody>
          <a:bodyPr/>
          <a:lstStyle/>
          <a:p>
            <a:r>
              <a:rPr lang="en-US" dirty="0"/>
              <a:t>Deliberate ORM Example</a:t>
            </a:r>
          </a:p>
        </p:txBody>
      </p:sp>
      <p:pic>
        <p:nvPicPr>
          <p:cNvPr id="4" name="Content Placeholder 3">
            <a:extLst>
              <a:ext uri="{FF2B5EF4-FFF2-40B4-BE49-F238E27FC236}">
                <a16:creationId xmlns:a16="http://schemas.microsoft.com/office/drawing/2014/main" id="{B9F6A9CA-AB13-4575-8BF0-A057AC6594AF}"/>
              </a:ext>
            </a:extLst>
          </p:cNvPr>
          <p:cNvPicPr>
            <a:picLocks noGrp="1" noChangeAspect="1"/>
          </p:cNvPicPr>
          <p:nvPr>
            <p:ph type="chart" idx="1"/>
          </p:nvPr>
        </p:nvPicPr>
        <p:blipFill>
          <a:blip r:embed="rId2"/>
          <a:stretch>
            <a:fillRect/>
          </a:stretch>
        </p:blipFill>
        <p:spPr>
          <a:xfrm>
            <a:off x="298051" y="1407712"/>
            <a:ext cx="6889244" cy="3340848"/>
          </a:xfrm>
          <a:prstGeom prst="rect">
            <a:avLst/>
          </a:prstGeom>
        </p:spPr>
      </p:pic>
      <p:sp>
        <p:nvSpPr>
          <p:cNvPr id="3" name="Slide Number Placeholder 2">
            <a:extLst>
              <a:ext uri="{FF2B5EF4-FFF2-40B4-BE49-F238E27FC236}">
                <a16:creationId xmlns:a16="http://schemas.microsoft.com/office/drawing/2014/main" id="{62A694E1-9B68-43F9-AF78-A6446C4B85C1}"/>
              </a:ext>
            </a:extLst>
          </p:cNvPr>
          <p:cNvSpPr>
            <a:spLocks noGrp="1"/>
          </p:cNvSpPr>
          <p:nvPr>
            <p:ph type="sldNum" sz="quarter" idx="10"/>
          </p:nvPr>
        </p:nvSpPr>
        <p:spPr/>
        <p:txBody>
          <a:bodyPr/>
          <a:lstStyle/>
          <a:p>
            <a:pPr defTabSz="642732" fontAlgn="auto">
              <a:spcAft>
                <a:spcPts val="0"/>
              </a:spcAft>
              <a:buClr>
                <a:srgbClr val="000000"/>
              </a:buClr>
              <a:defRPr/>
            </a:pPr>
            <a:r>
              <a:rPr lang="en-US" kern="0">
                <a:cs typeface="Arial"/>
                <a:sym typeface="Arial"/>
              </a:rPr>
              <a:t>Slide </a:t>
            </a:r>
            <a:fld id="{6F024C2F-D527-4119-ADF3-9B4408EE0CF4}" type="slidenum">
              <a:rPr lang="en-US" kern="0">
                <a:cs typeface="Arial"/>
                <a:sym typeface="Arial"/>
              </a:rPr>
              <a:pPr defTabSz="642732" fontAlgn="auto">
                <a:spcAft>
                  <a:spcPts val="0"/>
                </a:spcAft>
                <a:buClr>
                  <a:srgbClr val="000000"/>
                </a:buClr>
                <a:defRPr/>
              </a:pPr>
              <a:t>16</a:t>
            </a:fld>
            <a:endParaRPr lang="en-US" kern="0" dirty="0">
              <a:cs typeface="Arial"/>
              <a:sym typeface="Arial"/>
            </a:endParaRPr>
          </a:p>
        </p:txBody>
      </p:sp>
      <p:pic>
        <p:nvPicPr>
          <p:cNvPr id="7" name="Picture 6">
            <a:extLst>
              <a:ext uri="{FF2B5EF4-FFF2-40B4-BE49-F238E27FC236}">
                <a16:creationId xmlns:a16="http://schemas.microsoft.com/office/drawing/2014/main" id="{DB1DC539-C17A-4C0F-9B9F-2AD20215D194}"/>
              </a:ext>
            </a:extLst>
          </p:cNvPr>
          <p:cNvPicPr>
            <a:picLocks noChangeAspect="1"/>
          </p:cNvPicPr>
          <p:nvPr/>
        </p:nvPicPr>
        <p:blipFill>
          <a:blip r:embed="rId3"/>
          <a:stretch>
            <a:fillRect/>
          </a:stretch>
        </p:blipFill>
        <p:spPr>
          <a:xfrm>
            <a:off x="1548736" y="2378412"/>
            <a:ext cx="6875854" cy="3635432"/>
          </a:xfrm>
          <a:prstGeom prst="rect">
            <a:avLst/>
          </a:prstGeom>
        </p:spPr>
      </p:pic>
      <p:pic>
        <p:nvPicPr>
          <p:cNvPr id="8" name="Picture Placeholder 5">
            <a:extLst>
              <a:ext uri="{FF2B5EF4-FFF2-40B4-BE49-F238E27FC236}">
                <a16:creationId xmlns:a16="http://schemas.microsoft.com/office/drawing/2014/main" id="{FA3D547D-5FEC-4258-8FD5-A410905CDF6D}"/>
              </a:ext>
            </a:extLst>
          </p:cNvPr>
          <p:cNvPicPr>
            <a:picLocks noChangeAspect="1"/>
          </p:cNvPicPr>
          <p:nvPr/>
        </p:nvPicPr>
        <p:blipFill>
          <a:blip r:embed="rId4"/>
          <a:srcRect l="7811" r="7811"/>
          <a:stretch>
            <a:fillRect/>
          </a:stretch>
        </p:blipFill>
        <p:spPr>
          <a:xfrm>
            <a:off x="1756521" y="1407711"/>
            <a:ext cx="5838744" cy="5192698"/>
          </a:xfrm>
          <a:prstGeom prst="rect">
            <a:avLst/>
          </a:prstGeom>
        </p:spPr>
      </p:pic>
    </p:spTree>
    <p:extLst>
      <p:ext uri="{BB962C8B-B14F-4D97-AF65-F5344CB8AC3E}">
        <p14:creationId xmlns:p14="http://schemas.microsoft.com/office/powerpoint/2010/main" val="2040161535"/>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Shape 438"/>
        <p:cNvGrpSpPr/>
        <p:nvPr/>
      </p:nvGrpSpPr>
      <p:grpSpPr>
        <a:xfrm>
          <a:off x="0" y="0"/>
          <a:ext cx="0" cy="0"/>
          <a:chOff x="0" y="0"/>
          <a:chExt cx="0" cy="0"/>
        </a:xfrm>
      </p:grpSpPr>
      <p:sp>
        <p:nvSpPr>
          <p:cNvPr id="439" name="Google Shape;439;p58"/>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dirty="0"/>
              <a:t>Time Critical (TCRM)</a:t>
            </a:r>
            <a:endParaRPr dirty="0"/>
          </a:p>
        </p:txBody>
      </p:sp>
      <p:sp>
        <p:nvSpPr>
          <p:cNvPr id="440" name="Google Shape;440;p58"/>
          <p:cNvSpPr txBox="1">
            <a:spLocks noGrp="1"/>
          </p:cNvSpPr>
          <p:nvPr>
            <p:ph type="body" idx="1"/>
          </p:nvPr>
        </p:nvSpPr>
        <p:spPr>
          <a:xfrm>
            <a:off x="175756" y="1371380"/>
            <a:ext cx="4169048" cy="5096835"/>
          </a:xfrm>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0" indent="0">
              <a:spcBef>
                <a:spcPts val="0"/>
              </a:spcBef>
              <a:buNone/>
            </a:pPr>
            <a:r>
              <a:rPr lang="en-US" sz="1968" b="1" dirty="0">
                <a:solidFill>
                  <a:schemeClr val="tx1"/>
                </a:solidFill>
              </a:rPr>
              <a:t>Time Critical </a:t>
            </a:r>
            <a:r>
              <a:rPr lang="en-US" sz="1968" dirty="0">
                <a:solidFill>
                  <a:schemeClr val="tx1"/>
                </a:solidFill>
              </a:rPr>
              <a:t>level begins at the point of commencing or during execution of mission or task.</a:t>
            </a:r>
          </a:p>
          <a:p>
            <a:pPr marL="0" indent="0">
              <a:spcBef>
                <a:spcPts val="0"/>
              </a:spcBef>
              <a:buNone/>
            </a:pPr>
            <a:endParaRPr lang="en-US" sz="1968" b="1" dirty="0">
              <a:solidFill>
                <a:schemeClr val="tx1"/>
              </a:solidFill>
            </a:endParaRPr>
          </a:p>
          <a:p>
            <a:pPr marL="0" indent="0">
              <a:spcBef>
                <a:spcPts val="0"/>
              </a:spcBef>
              <a:buNone/>
            </a:pPr>
            <a:r>
              <a:rPr lang="en-US" sz="1968" dirty="0">
                <a:solidFill>
                  <a:schemeClr val="tx1"/>
                </a:solidFill>
              </a:rPr>
              <a:t>There is little or </a:t>
            </a:r>
            <a:r>
              <a:rPr lang="en-US" sz="1968" b="1" dirty="0">
                <a:solidFill>
                  <a:schemeClr val="tx1"/>
                </a:solidFill>
              </a:rPr>
              <a:t>NO </a:t>
            </a:r>
            <a:r>
              <a:rPr lang="en-US" sz="1968" dirty="0">
                <a:solidFill>
                  <a:schemeClr val="tx1"/>
                </a:solidFill>
              </a:rPr>
              <a:t>time to make a plan due to new, changed, or changing situation.</a:t>
            </a:r>
          </a:p>
          <a:p>
            <a:pPr marL="0" indent="0">
              <a:spcBef>
                <a:spcPts val="0"/>
              </a:spcBef>
              <a:buNone/>
            </a:pPr>
            <a:endParaRPr lang="en-US" sz="1968" b="1" dirty="0">
              <a:solidFill>
                <a:schemeClr val="tx1"/>
              </a:solidFill>
            </a:endParaRPr>
          </a:p>
          <a:p>
            <a:pPr marL="0" indent="0">
              <a:spcBef>
                <a:spcPts val="0"/>
              </a:spcBef>
              <a:buNone/>
            </a:pPr>
            <a:r>
              <a:rPr lang="en-US" sz="1968" dirty="0">
                <a:solidFill>
                  <a:schemeClr val="tx1"/>
                </a:solidFill>
              </a:rPr>
              <a:t>The ORM </a:t>
            </a:r>
            <a:r>
              <a:rPr lang="en-US" sz="1968" b="1" dirty="0">
                <a:solidFill>
                  <a:schemeClr val="tx1"/>
                </a:solidFill>
              </a:rPr>
              <a:t>five-step</a:t>
            </a:r>
            <a:r>
              <a:rPr lang="en-US" sz="1968" dirty="0">
                <a:solidFill>
                  <a:schemeClr val="tx1"/>
                </a:solidFill>
              </a:rPr>
              <a:t> process deemed ineffective.</a:t>
            </a:r>
          </a:p>
          <a:p>
            <a:pPr marL="0" indent="0">
              <a:spcBef>
                <a:spcPts val="0"/>
              </a:spcBef>
              <a:buNone/>
            </a:pPr>
            <a:endParaRPr lang="en-US" sz="1968" dirty="0">
              <a:solidFill>
                <a:schemeClr val="tx1"/>
              </a:solidFill>
            </a:endParaRPr>
          </a:p>
          <a:p>
            <a:pPr marL="0" indent="0">
              <a:spcBef>
                <a:spcPts val="0"/>
              </a:spcBef>
              <a:buNone/>
            </a:pPr>
            <a:r>
              <a:rPr lang="en-US" sz="1968" dirty="0">
                <a:solidFill>
                  <a:schemeClr val="tx1"/>
                </a:solidFill>
              </a:rPr>
              <a:t>Time Critical </a:t>
            </a:r>
            <a:r>
              <a:rPr lang="en-US" sz="1968" b="1" dirty="0">
                <a:solidFill>
                  <a:schemeClr val="tx1"/>
                </a:solidFill>
              </a:rPr>
              <a:t>ABCD model:</a:t>
            </a:r>
            <a:endParaRPr sz="1968" b="1" dirty="0">
              <a:solidFill>
                <a:schemeClr val="tx1"/>
              </a:solidFill>
            </a:endParaRPr>
          </a:p>
          <a:p>
            <a:pPr marL="647195" lvl="1" indent="-321366"/>
            <a:r>
              <a:rPr lang="en-US" sz="1968" dirty="0">
                <a:solidFill>
                  <a:schemeClr val="tx1"/>
                </a:solidFill>
              </a:rPr>
              <a:t>A: Assess the situation</a:t>
            </a:r>
            <a:endParaRPr sz="1968" dirty="0">
              <a:solidFill>
                <a:schemeClr val="tx1"/>
              </a:solidFill>
            </a:endParaRPr>
          </a:p>
          <a:p>
            <a:pPr marL="647195" lvl="1" indent="-321366"/>
            <a:r>
              <a:rPr lang="en-US" sz="1968" dirty="0">
                <a:solidFill>
                  <a:schemeClr val="tx1"/>
                </a:solidFill>
              </a:rPr>
              <a:t>B: Balance resources</a:t>
            </a:r>
            <a:endParaRPr sz="1968" dirty="0">
              <a:solidFill>
                <a:schemeClr val="tx1"/>
              </a:solidFill>
            </a:endParaRPr>
          </a:p>
          <a:p>
            <a:pPr marL="647195" lvl="1" indent="-321366"/>
            <a:r>
              <a:rPr lang="en-US" sz="1968" dirty="0">
                <a:solidFill>
                  <a:schemeClr val="tx1"/>
                </a:solidFill>
              </a:rPr>
              <a:t>C: Communicate to others</a:t>
            </a:r>
            <a:endParaRPr sz="1968" dirty="0">
              <a:solidFill>
                <a:schemeClr val="tx1"/>
              </a:solidFill>
            </a:endParaRPr>
          </a:p>
          <a:p>
            <a:pPr marL="647195" lvl="1" indent="-321366"/>
            <a:r>
              <a:rPr lang="en-US" sz="1968" dirty="0">
                <a:solidFill>
                  <a:schemeClr val="tx1"/>
                </a:solidFill>
              </a:rPr>
              <a:t>D: Do and Debrief the event</a:t>
            </a:r>
            <a:endParaRPr sz="1968" dirty="0">
              <a:solidFill>
                <a:schemeClr val="tx1"/>
              </a:solidFill>
            </a:endParaRPr>
          </a:p>
        </p:txBody>
      </p:sp>
      <p:pic>
        <p:nvPicPr>
          <p:cNvPr id="4" name="Google Shape;419;p55" descr="Damage-to-PORTER_CLIN0002_E.png">
            <a:extLst>
              <a:ext uri="{FF2B5EF4-FFF2-40B4-BE49-F238E27FC236}">
                <a16:creationId xmlns:a16="http://schemas.microsoft.com/office/drawing/2014/main" id="{B99C7EC3-67FF-47D7-BF54-2E4C783C66EF}"/>
              </a:ext>
            </a:extLst>
          </p:cNvPr>
          <p:cNvPicPr preferRelativeResize="0">
            <a:picLocks/>
          </p:cNvPicPr>
          <p:nvPr/>
        </p:nvPicPr>
        <p:blipFill rotWithShape="1">
          <a:blip r:embed="rId3">
            <a:alphaModFix/>
          </a:blip>
          <a:srcRect l="26" r="26"/>
          <a:stretch/>
        </p:blipFill>
        <p:spPr>
          <a:xfrm>
            <a:off x="4483774" y="1766478"/>
            <a:ext cx="4582529" cy="4235217"/>
          </a:xfrm>
          <a:prstGeom prst="rect">
            <a:avLst/>
          </a:prstGeom>
          <a:noFill/>
          <a:ln>
            <a:noFill/>
          </a:ln>
        </p:spPr>
      </p:pic>
    </p:spTree>
    <p:extLst>
      <p:ext uri="{BB962C8B-B14F-4D97-AF65-F5344CB8AC3E}">
        <p14:creationId xmlns:p14="http://schemas.microsoft.com/office/powerpoint/2010/main" val="1863099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BCE100-4DFA-4C21-A2ED-E8DF22875032}"/>
              </a:ext>
            </a:extLst>
          </p:cNvPr>
          <p:cNvSpPr>
            <a:spLocks noGrp="1"/>
          </p:cNvSpPr>
          <p:nvPr>
            <p:ph type="title"/>
          </p:nvPr>
        </p:nvSpPr>
        <p:spPr/>
        <p:txBody>
          <a:bodyPr/>
          <a:lstStyle/>
          <a:p>
            <a:r>
              <a:rPr lang="en-US" dirty="0"/>
              <a:t>What is an Error Chain?</a:t>
            </a:r>
          </a:p>
        </p:txBody>
      </p:sp>
      <p:sp>
        <p:nvSpPr>
          <p:cNvPr id="3" name="Text Placeholder 2">
            <a:extLst>
              <a:ext uri="{FF2B5EF4-FFF2-40B4-BE49-F238E27FC236}">
                <a16:creationId xmlns:a16="http://schemas.microsoft.com/office/drawing/2014/main" id="{9A162CA4-F42B-4C1F-B046-8BCBDDC36262}"/>
              </a:ext>
            </a:extLst>
          </p:cNvPr>
          <p:cNvSpPr>
            <a:spLocks noGrp="1"/>
          </p:cNvSpPr>
          <p:nvPr>
            <p:ph type="body" idx="1"/>
          </p:nvPr>
        </p:nvSpPr>
        <p:spPr/>
        <p:txBody>
          <a:bodyPr/>
          <a:lstStyle/>
          <a:p>
            <a:pPr marL="0" indent="0">
              <a:buNone/>
            </a:pPr>
            <a:r>
              <a:rPr lang="en-US" sz="1968" dirty="0">
                <a:solidFill>
                  <a:schemeClr val="tx1"/>
                </a:solidFill>
                <a:latin typeface="Trebuchet MS" panose="020B0603020202020204" pitchFamily="34" charset="0"/>
              </a:rPr>
              <a:t>From “</a:t>
            </a:r>
            <a:r>
              <a:rPr lang="en-US" sz="1968" i="1" dirty="0">
                <a:solidFill>
                  <a:schemeClr val="tx1"/>
                </a:solidFill>
                <a:latin typeface="Trebuchet MS" panose="020B0603020202020204" pitchFamily="34" charset="0"/>
              </a:rPr>
              <a:t>Shipboard Bridge Resource Management” </a:t>
            </a:r>
            <a:r>
              <a:rPr lang="en-US" sz="1968" dirty="0">
                <a:solidFill>
                  <a:schemeClr val="tx1"/>
                </a:solidFill>
                <a:latin typeface="Trebuchet MS" panose="020B0603020202020204" pitchFamily="34" charset="0"/>
              </a:rPr>
              <a:t>by Michael R. Adams</a:t>
            </a:r>
            <a:r>
              <a:rPr lang="en-US" sz="1968" i="1" dirty="0">
                <a:solidFill>
                  <a:schemeClr val="tx1"/>
                </a:solidFill>
                <a:latin typeface="Trebuchet MS" panose="020B0603020202020204" pitchFamily="34" charset="0"/>
              </a:rPr>
              <a:t>:</a:t>
            </a:r>
          </a:p>
          <a:p>
            <a:pPr marL="0" indent="0">
              <a:buNone/>
            </a:pPr>
            <a:r>
              <a:rPr lang="en-US" sz="1968" i="1" dirty="0">
                <a:solidFill>
                  <a:schemeClr val="tx1"/>
                </a:solidFill>
                <a:latin typeface="Trebuchet MS" panose="020B0603020202020204" pitchFamily="34" charset="0"/>
              </a:rPr>
              <a:t>“Rarely is a mishap attributable to one single catastrophic cause. Instead, there is almost always a series of errors of omission (things not done that should have been done) and/or errors of commission (things done that should not have been done) that combine to create catastrophe.”</a:t>
            </a:r>
          </a:p>
          <a:p>
            <a:pPr marL="0" indent="0">
              <a:buNone/>
            </a:pPr>
            <a:endParaRPr lang="en-US" sz="1968" i="1" dirty="0">
              <a:solidFill>
                <a:schemeClr val="tx1"/>
              </a:solidFill>
              <a:latin typeface="Trebuchet MS" panose="020B0603020202020204" pitchFamily="34" charset="0"/>
            </a:endParaRPr>
          </a:p>
          <a:p>
            <a:pPr marL="0" indent="0">
              <a:buNone/>
            </a:pPr>
            <a:r>
              <a:rPr lang="en-US" sz="1968" dirty="0">
                <a:solidFill>
                  <a:schemeClr val="tx1"/>
                </a:solidFill>
                <a:latin typeface="Trebuchet MS" panose="020B0603020202020204" pitchFamily="34" charset="0"/>
              </a:rPr>
              <a:t>When the individual errors become linked together, it becomes an </a:t>
            </a:r>
            <a:r>
              <a:rPr lang="en-US" sz="1968" i="1" dirty="0">
                <a:solidFill>
                  <a:schemeClr val="tx1"/>
                </a:solidFill>
                <a:latin typeface="Trebuchet MS" panose="020B0603020202020204" pitchFamily="34" charset="0"/>
              </a:rPr>
              <a:t>Error Chain.</a:t>
            </a:r>
          </a:p>
          <a:p>
            <a:pPr marL="0" indent="0">
              <a:buNone/>
            </a:pPr>
            <a:endParaRPr lang="en-US" sz="1968" i="1" dirty="0">
              <a:solidFill>
                <a:schemeClr val="tx1"/>
              </a:solidFill>
              <a:latin typeface="Trebuchet MS" panose="020B0603020202020204" pitchFamily="34" charset="0"/>
            </a:endParaRPr>
          </a:p>
          <a:p>
            <a:pPr marL="0" indent="0">
              <a:buNone/>
            </a:pPr>
            <a:r>
              <a:rPr lang="en-US" sz="1968" dirty="0">
                <a:solidFill>
                  <a:schemeClr val="tx1"/>
                </a:solidFill>
                <a:latin typeface="Trebuchet MS" panose="020B0603020202020204" pitchFamily="34" charset="0"/>
              </a:rPr>
              <a:t>Successful teams observing good BRM can break/trap the “Chain.” This does NOT means they are faultless. Rather, it is being aware and confronting mistakes that appear that violate BRM principles.</a:t>
            </a:r>
          </a:p>
        </p:txBody>
      </p:sp>
    </p:spTree>
    <p:extLst>
      <p:ext uri="{BB962C8B-B14F-4D97-AF65-F5344CB8AC3E}">
        <p14:creationId xmlns:p14="http://schemas.microsoft.com/office/powerpoint/2010/main" val="4681311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A21FA-6176-44F8-B1A4-DFEFDCBEF584}"/>
              </a:ext>
            </a:extLst>
          </p:cNvPr>
          <p:cNvSpPr>
            <a:spLocks noGrp="1"/>
          </p:cNvSpPr>
          <p:nvPr>
            <p:ph type="title"/>
          </p:nvPr>
        </p:nvSpPr>
        <p:spPr/>
        <p:txBody>
          <a:bodyPr/>
          <a:lstStyle/>
          <a:p>
            <a:r>
              <a:rPr lang="en-US" dirty="0"/>
              <a:t>What is the Error Chain?</a:t>
            </a:r>
          </a:p>
        </p:txBody>
      </p:sp>
      <p:sp>
        <p:nvSpPr>
          <p:cNvPr id="4" name="Text Placeholder 3">
            <a:extLst>
              <a:ext uri="{FF2B5EF4-FFF2-40B4-BE49-F238E27FC236}">
                <a16:creationId xmlns:a16="http://schemas.microsoft.com/office/drawing/2014/main" id="{117ECA93-5DB3-45D3-BABE-7D9BED4C57CD}"/>
              </a:ext>
            </a:extLst>
          </p:cNvPr>
          <p:cNvSpPr>
            <a:spLocks noGrp="1"/>
          </p:cNvSpPr>
          <p:nvPr>
            <p:ph type="body" sz="half" idx="1"/>
          </p:nvPr>
        </p:nvSpPr>
        <p:spPr>
          <a:xfrm>
            <a:off x="230545" y="1954341"/>
            <a:ext cx="4341457" cy="4113213"/>
          </a:xfrm>
        </p:spPr>
        <p:txBody>
          <a:bodyPr/>
          <a:lstStyle/>
          <a:p>
            <a:pPr marL="0" indent="0">
              <a:buNone/>
            </a:pPr>
            <a:r>
              <a:rPr lang="en-US" sz="1687" i="1" dirty="0">
                <a:solidFill>
                  <a:schemeClr val="tx1"/>
                </a:solidFill>
              </a:rPr>
              <a:t>CONNECTICUT </a:t>
            </a:r>
            <a:r>
              <a:rPr lang="en-US" sz="1687" dirty="0">
                <a:solidFill>
                  <a:schemeClr val="tx1"/>
                </a:solidFill>
              </a:rPr>
              <a:t>(SSN 22) </a:t>
            </a:r>
            <a:r>
              <a:rPr lang="en-US" sz="1687" b="0" dirty="0">
                <a:solidFill>
                  <a:schemeClr val="tx1"/>
                </a:solidFill>
              </a:rPr>
              <a:t>striking of submerged object in 7</a:t>
            </a:r>
            <a:r>
              <a:rPr lang="en-US" sz="1687" b="0" baseline="30000" dirty="0">
                <a:solidFill>
                  <a:schemeClr val="tx1"/>
                </a:solidFill>
              </a:rPr>
              <a:t>th</a:t>
            </a:r>
            <a:r>
              <a:rPr lang="en-US" sz="1687" b="0" dirty="0">
                <a:solidFill>
                  <a:schemeClr val="tx1"/>
                </a:solidFill>
              </a:rPr>
              <a:t> Fleet AOR: </a:t>
            </a:r>
          </a:p>
          <a:p>
            <a:pPr marL="0" indent="0">
              <a:buNone/>
            </a:pPr>
            <a:endParaRPr lang="en-US" sz="1687" b="0" i="1" dirty="0">
              <a:solidFill>
                <a:schemeClr val="tx1"/>
              </a:solidFill>
            </a:endParaRPr>
          </a:p>
          <a:p>
            <a:pPr marL="0" indent="0">
              <a:buNone/>
            </a:pPr>
            <a:r>
              <a:rPr lang="en-US" sz="1687" b="0" i="1" dirty="0">
                <a:solidFill>
                  <a:schemeClr val="tx1"/>
                </a:solidFill>
              </a:rPr>
              <a:t>“On 2 October 2021, CONNECTICUT grounded on an uncharted bathymetric feature while operating submerged in a poorly surveyed area in international waters. This mishap was </a:t>
            </a:r>
            <a:r>
              <a:rPr lang="en-US" sz="1687" i="1" dirty="0">
                <a:solidFill>
                  <a:schemeClr val="tx1"/>
                </a:solidFill>
              </a:rPr>
              <a:t>preventable.</a:t>
            </a:r>
            <a:r>
              <a:rPr lang="en-US" sz="1687" b="0" i="1" dirty="0">
                <a:solidFill>
                  <a:schemeClr val="tx1"/>
                </a:solidFill>
              </a:rPr>
              <a:t> It resulted from an </a:t>
            </a:r>
            <a:r>
              <a:rPr lang="en-US" sz="1687" i="1" dirty="0">
                <a:solidFill>
                  <a:schemeClr val="tx1"/>
                </a:solidFill>
              </a:rPr>
              <a:t>accumulation of errors and omissions </a:t>
            </a:r>
            <a:r>
              <a:rPr lang="en-US" sz="1687" b="0" i="1" dirty="0">
                <a:solidFill>
                  <a:schemeClr val="tx1"/>
                </a:solidFill>
              </a:rPr>
              <a:t>in navigation planning, </a:t>
            </a:r>
            <a:r>
              <a:rPr lang="en-US" sz="1687" b="0" i="1" dirty="0" err="1">
                <a:solidFill>
                  <a:schemeClr val="tx1"/>
                </a:solidFill>
              </a:rPr>
              <a:t>watchteam</a:t>
            </a:r>
            <a:r>
              <a:rPr lang="en-US" sz="1687" b="0" i="1" dirty="0">
                <a:solidFill>
                  <a:schemeClr val="tx1"/>
                </a:solidFill>
              </a:rPr>
              <a:t> execution, and risk management that fell far below U.S. Navy standards” – </a:t>
            </a:r>
            <a:r>
              <a:rPr lang="en-US" sz="1687" b="0" dirty="0">
                <a:solidFill>
                  <a:schemeClr val="tx1"/>
                </a:solidFill>
              </a:rPr>
              <a:t>Command Investigation.</a:t>
            </a:r>
            <a:endParaRPr lang="en-US" sz="1687" dirty="0">
              <a:solidFill>
                <a:schemeClr val="tx1"/>
              </a:solidFill>
            </a:endParaRPr>
          </a:p>
        </p:txBody>
      </p:sp>
      <p:pic>
        <p:nvPicPr>
          <p:cNvPr id="8" name="Content Placeholder 7">
            <a:extLst>
              <a:ext uri="{FF2B5EF4-FFF2-40B4-BE49-F238E27FC236}">
                <a16:creationId xmlns:a16="http://schemas.microsoft.com/office/drawing/2014/main" id="{6C65E5B8-4782-4A60-B2FD-78A4C6BAEB1A}"/>
              </a:ext>
            </a:extLst>
          </p:cNvPr>
          <p:cNvPicPr>
            <a:picLocks noGrp="1" noChangeAspect="1"/>
          </p:cNvPicPr>
          <p:nvPr>
            <p:ph sz="half" idx="2"/>
          </p:nvPr>
        </p:nvPicPr>
        <p:blipFill>
          <a:blip r:embed="rId2"/>
          <a:stretch>
            <a:fillRect/>
          </a:stretch>
        </p:blipFill>
        <p:spPr>
          <a:xfrm>
            <a:off x="4688609" y="2350536"/>
            <a:ext cx="4184429" cy="2765071"/>
          </a:xfrm>
          <a:prstGeom prst="rect">
            <a:avLst/>
          </a:prstGeom>
        </p:spPr>
      </p:pic>
    </p:spTree>
    <p:extLst>
      <p:ext uri="{BB962C8B-B14F-4D97-AF65-F5344CB8AC3E}">
        <p14:creationId xmlns:p14="http://schemas.microsoft.com/office/powerpoint/2010/main" val="2548892861"/>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7"/>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91"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None/>
            </a:pPr>
            <a:r>
              <a:rPr lang="en-US" sz="4800" dirty="0">
                <a:latin typeface="Calibri" panose="020F0502020204030204" pitchFamily="34" charset="0"/>
                <a:cs typeface="Calibri" panose="020F0502020204030204" pitchFamily="34" charset="0"/>
              </a:rPr>
              <a:t>References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2"/>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7"/>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5"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818089195"/>
              </p:ext>
            </p:extLst>
          </p:nvPr>
        </p:nvGraphicFramePr>
        <p:xfrm>
          <a:off x="362018" y="2100894"/>
          <a:ext cx="8781982" cy="365760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1709106">
                <a:tc>
                  <a:txBody>
                    <a:bodyPr/>
                    <a:lstStyle/>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-The American Practical Navigator, Pub. No. 9, Bowditch, VOL. 1, 2019 Edition</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endParaRPr>
                    </a:p>
                    <a:p>
                      <a:pPr marL="0" marR="0" hangingPunct="0">
                        <a:spcBef>
                          <a:spcPts val="0"/>
                        </a:spcBef>
                        <a:spcAft>
                          <a:spcPts val="0"/>
                        </a:spcAft>
                      </a:pPr>
                      <a:r>
                        <a:rPr lang="en-US" sz="1600" dirty="0">
                          <a:solidFill>
                            <a:schemeClr val="tx1"/>
                          </a:solidFill>
                          <a:effectLst/>
                          <a:latin typeface="Times New Roman" panose="02020603050405020304" pitchFamily="18" charset="0"/>
                          <a:ea typeface="Times New Roman" panose="02020603050405020304" pitchFamily="18" charset="0"/>
                        </a:rPr>
                        <a:t>-Surface Ship Navigation Department Organizations and Regulations Manual (NAVDORM), </a:t>
                      </a:r>
                      <a:r>
                        <a:rPr lang="fr-FR" sz="1600" dirty="0">
                          <a:solidFill>
                            <a:schemeClr val="tx1"/>
                          </a:solidFill>
                          <a:latin typeface="Times New Roman" panose="02020603050405020304" pitchFamily="18" charset="0"/>
                          <a:cs typeface="Times New Roman" panose="02020603050405020304" pitchFamily="18" charset="0"/>
                        </a:rPr>
                        <a:t>COMNAVSURFPAC/COMNAVAIRPAC/COMNAVAIRLANT/COMNAVSURFLANT INSTRUCTION 3530.4 </a:t>
                      </a:r>
                      <a:r>
                        <a:rPr lang="fr-FR" sz="1600" dirty="0" err="1">
                          <a:solidFill>
                            <a:schemeClr val="tx1"/>
                          </a:solidFill>
                          <a:latin typeface="Times New Roman" panose="02020603050405020304" pitchFamily="18" charset="0"/>
                          <a:cs typeface="Times New Roman" panose="02020603050405020304" pitchFamily="18" charset="0"/>
                        </a:rPr>
                        <a:t>series</a:t>
                      </a:r>
                      <a:endParaRPr lang="fr-FR" sz="1600" dirty="0">
                        <a:solidFill>
                          <a:schemeClr val="tx1"/>
                        </a:solidFill>
                        <a:latin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Mishap</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Case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Study</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USS PORTER (DDG 78), CS-05</a:t>
                      </a:r>
                    </a:p>
                    <a:p>
                      <a:pPr marL="0" marR="0" hangingPunct="0">
                        <a:spcBef>
                          <a:spcPts val="0"/>
                        </a:spcBef>
                        <a:spcAft>
                          <a:spcPts val="0"/>
                        </a:spcAft>
                      </a:pP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-Navigation Rules, COMDTINST M16672.2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series</a:t>
                      </a: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Operational</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Risk Management (ORM), OPNAVINST 3500.39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series</a:t>
                      </a: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endPar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p>
                      <a:pPr marL="0" marR="0" hangingPunct="0">
                        <a:spcBef>
                          <a:spcPts val="0"/>
                        </a:spcBef>
                        <a:spcAft>
                          <a:spcPts val="0"/>
                        </a:spcAft>
                      </a:pP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Scrubbed</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Afloat</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Safety</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Investigation Report on Collision in </a:t>
                      </a:r>
                      <a:r>
                        <a:rPr lang="fr-FR" sz="1600" dirty="0" err="1">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Strait</a:t>
                      </a:r>
                      <a:r>
                        <a:rPr lang="fr-FR"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rPr>
                        <a:t>, MSG DTG XXXXXXXZOCT12 (USS PORTER (DDG 78))</a:t>
                      </a:r>
                    </a:p>
                    <a:p>
                      <a:pPr marL="0" marR="0" hangingPunct="0">
                        <a:spcBef>
                          <a:spcPts val="0"/>
                        </a:spcBef>
                        <a:spcAft>
                          <a:spcPts val="0"/>
                        </a:spcAft>
                      </a:pPr>
                      <a:endParaRPr lang="en-US" sz="1600" dirty="0">
                        <a:solidFill>
                          <a:schemeClr val="tx1"/>
                        </a:solidFill>
                        <a:effectLst/>
                        <a:latin typeface="Times New Roman" panose="02020603050405020304" pitchFamily="18" charset="0"/>
                        <a:ea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2697198505"/>
                  </a:ext>
                </a:extLst>
              </a:tr>
            </a:tbl>
          </a:graphicData>
        </a:graphic>
      </p:graphicFrame>
    </p:spTree>
    <p:extLst>
      <p:ext uri="{BB962C8B-B14F-4D97-AF65-F5344CB8AC3E}">
        <p14:creationId xmlns:p14="http://schemas.microsoft.com/office/powerpoint/2010/main" val="928391170"/>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FA03BC-5A1D-40CE-B7A4-4EBB277B0328}"/>
              </a:ext>
            </a:extLst>
          </p:cNvPr>
          <p:cNvSpPr>
            <a:spLocks noGrp="1"/>
          </p:cNvSpPr>
          <p:nvPr>
            <p:ph type="title"/>
          </p:nvPr>
        </p:nvSpPr>
        <p:spPr/>
        <p:txBody>
          <a:bodyPr/>
          <a:lstStyle/>
          <a:p>
            <a:r>
              <a:rPr lang="en-US" dirty="0"/>
              <a:t>Swiss Cheese Model</a:t>
            </a:r>
          </a:p>
        </p:txBody>
      </p:sp>
      <p:sp>
        <p:nvSpPr>
          <p:cNvPr id="3" name="Text Placeholder 2">
            <a:extLst>
              <a:ext uri="{FF2B5EF4-FFF2-40B4-BE49-F238E27FC236}">
                <a16:creationId xmlns:a16="http://schemas.microsoft.com/office/drawing/2014/main" id="{2C34667A-556F-4E53-BD0A-B9DF14EA2452}"/>
              </a:ext>
            </a:extLst>
          </p:cNvPr>
          <p:cNvSpPr>
            <a:spLocks noGrp="1"/>
          </p:cNvSpPr>
          <p:nvPr>
            <p:ph type="body" idx="1"/>
          </p:nvPr>
        </p:nvSpPr>
        <p:spPr>
          <a:xfrm>
            <a:off x="5091759" y="1953314"/>
            <a:ext cx="3428674" cy="5096835"/>
          </a:xfrm>
        </p:spPr>
        <p:txBody>
          <a:bodyPr/>
          <a:lstStyle/>
          <a:p>
            <a:pPr marL="0" indent="0">
              <a:buNone/>
            </a:pPr>
            <a:r>
              <a:rPr lang="en-US" sz="1968" dirty="0">
                <a:solidFill>
                  <a:schemeClr val="tx1"/>
                </a:solidFill>
              </a:rPr>
              <a:t>The </a:t>
            </a:r>
            <a:r>
              <a:rPr lang="en-US" sz="1968" b="1" dirty="0">
                <a:solidFill>
                  <a:schemeClr val="tx1"/>
                </a:solidFill>
              </a:rPr>
              <a:t>Swiss Cheese Model  </a:t>
            </a:r>
            <a:r>
              <a:rPr lang="en-US" sz="1968" dirty="0">
                <a:solidFill>
                  <a:schemeClr val="tx1"/>
                </a:solidFill>
              </a:rPr>
              <a:t>is another way we illustrate incidents vice just “links in a chain.”</a:t>
            </a:r>
          </a:p>
          <a:p>
            <a:pPr marL="0" indent="0">
              <a:buNone/>
            </a:pPr>
            <a:r>
              <a:rPr lang="en-US" sz="1968" dirty="0">
                <a:solidFill>
                  <a:schemeClr val="tx1"/>
                </a:solidFill>
              </a:rPr>
              <a:t>Each </a:t>
            </a:r>
            <a:r>
              <a:rPr lang="en-US" sz="1968" b="1" dirty="0">
                <a:solidFill>
                  <a:schemeClr val="tx1"/>
                </a:solidFill>
              </a:rPr>
              <a:t>error</a:t>
            </a:r>
            <a:r>
              <a:rPr lang="en-US" sz="1968" dirty="0">
                <a:solidFill>
                  <a:schemeClr val="tx1"/>
                </a:solidFill>
              </a:rPr>
              <a:t> is a hole in a block of swiss cheese. Line up the holes the right way and an incident happens.</a:t>
            </a:r>
          </a:p>
          <a:p>
            <a:pPr marL="0" indent="0">
              <a:buNone/>
            </a:pPr>
            <a:r>
              <a:rPr lang="en-US" sz="1968" b="1" dirty="0">
                <a:solidFill>
                  <a:schemeClr val="tx1"/>
                </a:solidFill>
              </a:rPr>
              <a:t>Close</a:t>
            </a:r>
            <a:r>
              <a:rPr lang="en-US" sz="1968" dirty="0">
                <a:solidFill>
                  <a:schemeClr val="tx1"/>
                </a:solidFill>
              </a:rPr>
              <a:t> one of the holes and an incident does not occur</a:t>
            </a:r>
            <a:r>
              <a:rPr lang="en-US" sz="1968" dirty="0">
                <a:solidFill>
                  <a:schemeClr val="bg2"/>
                </a:solidFill>
              </a:rPr>
              <a:t>.</a:t>
            </a:r>
          </a:p>
        </p:txBody>
      </p:sp>
      <p:pic>
        <p:nvPicPr>
          <p:cNvPr id="3074" name="Picture 2" descr="SwissCheeseAnalysis Diagram">
            <a:extLst>
              <a:ext uri="{FF2B5EF4-FFF2-40B4-BE49-F238E27FC236}">
                <a16:creationId xmlns:a16="http://schemas.microsoft.com/office/drawing/2014/main" id="{7B3D539A-462E-4E39-9C51-4FC9A37F07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9546" y="2109651"/>
            <a:ext cx="4632215" cy="3310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3677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Shape 56"/>
        <p:cNvGrpSpPr/>
        <p:nvPr/>
      </p:nvGrpSpPr>
      <p:grpSpPr>
        <a:xfrm>
          <a:off x="0" y="0"/>
          <a:ext cx="0" cy="0"/>
          <a:chOff x="0" y="0"/>
          <a:chExt cx="0" cy="0"/>
        </a:xfrm>
      </p:grpSpPr>
      <p:sp>
        <p:nvSpPr>
          <p:cNvPr id="57" name="Google Shape;57;p2"/>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USS PORTER (DDG 78)</a:t>
            </a:r>
            <a:endParaRPr/>
          </a:p>
        </p:txBody>
      </p:sp>
      <p:pic>
        <p:nvPicPr>
          <p:cNvPr id="58" name="Google Shape;58;p2"/>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Shape 111"/>
        <p:cNvGrpSpPr/>
        <p:nvPr/>
      </p:nvGrpSpPr>
      <p:grpSpPr>
        <a:xfrm>
          <a:off x="0" y="0"/>
          <a:ext cx="0" cy="0"/>
          <a:chOff x="0" y="0"/>
          <a:chExt cx="0" cy="0"/>
        </a:xfrm>
      </p:grpSpPr>
      <p:sp>
        <p:nvSpPr>
          <p:cNvPr id="112" name="Google Shape;112;p10"/>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dirty="0"/>
              <a:t>Background Information</a:t>
            </a:r>
            <a:endParaRPr dirty="0"/>
          </a:p>
        </p:txBody>
      </p:sp>
      <p:sp>
        <p:nvSpPr>
          <p:cNvPr id="113" name="Google Shape;113;p10"/>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4238" indent="-244238">
              <a:spcBef>
                <a:spcPts val="0"/>
              </a:spcBef>
            </a:pPr>
            <a:r>
              <a:rPr lang="en-US" dirty="0">
                <a:solidFill>
                  <a:schemeClr val="tx1"/>
                </a:solidFill>
              </a:rPr>
              <a:t>Type: Collision</a:t>
            </a:r>
            <a:endParaRPr dirty="0">
              <a:solidFill>
                <a:schemeClr val="tx1"/>
              </a:solidFill>
            </a:endParaRPr>
          </a:p>
          <a:p>
            <a:pPr marL="244238" indent="-244238"/>
            <a:r>
              <a:rPr lang="en-US" dirty="0">
                <a:solidFill>
                  <a:schemeClr val="tx1"/>
                </a:solidFill>
              </a:rPr>
              <a:t>Date: 12 Aug 2012</a:t>
            </a:r>
            <a:endParaRPr dirty="0">
              <a:solidFill>
                <a:schemeClr val="tx1"/>
              </a:solidFill>
            </a:endParaRPr>
          </a:p>
          <a:p>
            <a:pPr marL="244238" indent="-244238"/>
            <a:r>
              <a:rPr lang="en-US" dirty="0">
                <a:solidFill>
                  <a:schemeClr val="tx1"/>
                </a:solidFill>
              </a:rPr>
              <a:t>Time: 0053 (night)</a:t>
            </a:r>
            <a:endParaRPr dirty="0">
              <a:solidFill>
                <a:schemeClr val="tx1"/>
              </a:solidFill>
            </a:endParaRPr>
          </a:p>
          <a:p>
            <a:pPr marL="244238" indent="-244238"/>
            <a:r>
              <a:rPr lang="en-US" dirty="0">
                <a:solidFill>
                  <a:schemeClr val="tx1"/>
                </a:solidFill>
              </a:rPr>
              <a:t>Location: Vicinity of the Strait of Hormuz</a:t>
            </a:r>
            <a:endParaRPr dirty="0">
              <a:solidFill>
                <a:schemeClr val="tx1"/>
              </a:solidFill>
            </a:endParaRPr>
          </a:p>
          <a:p>
            <a:pPr marL="0" indent="0">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69F2E-E449-4AD1-98AE-1AB161CAA19E}"/>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3A1BEDB1-6D6E-4C2A-8382-C8FFB03709D1}"/>
              </a:ext>
            </a:extLst>
          </p:cNvPr>
          <p:cNvSpPr>
            <a:spLocks noGrp="1"/>
          </p:cNvSpPr>
          <p:nvPr>
            <p:ph type="sldNum" sz="quarter" idx="10"/>
          </p:nvPr>
        </p:nvSpPr>
        <p:spPr/>
        <p:txBody>
          <a:bodyPr/>
          <a:lstStyle/>
          <a:p>
            <a:pPr defTabSz="642732" fontAlgn="auto">
              <a:spcAft>
                <a:spcPts val="0"/>
              </a:spcAft>
              <a:buClr>
                <a:srgbClr val="000000"/>
              </a:buClr>
              <a:defRPr/>
            </a:pPr>
            <a:r>
              <a:rPr lang="en-US" kern="0">
                <a:cs typeface="Arial"/>
                <a:sym typeface="Arial"/>
              </a:rPr>
              <a:t>Slide </a:t>
            </a:r>
            <a:fld id="{ECF6E0AD-FE23-41F1-BEB4-073569A0958D}" type="slidenum">
              <a:rPr lang="en-US" kern="0">
                <a:cs typeface="Arial"/>
                <a:sym typeface="Arial"/>
              </a:rPr>
              <a:pPr defTabSz="642732" fontAlgn="auto">
                <a:spcAft>
                  <a:spcPts val="0"/>
                </a:spcAft>
                <a:buClr>
                  <a:srgbClr val="000000"/>
                </a:buClr>
                <a:defRPr/>
              </a:pPr>
              <a:t>23</a:t>
            </a:fld>
            <a:endParaRPr lang="en-US" kern="0" dirty="0">
              <a:cs typeface="Arial"/>
              <a:sym typeface="Arial"/>
            </a:endParaRPr>
          </a:p>
        </p:txBody>
      </p:sp>
      <p:pic>
        <p:nvPicPr>
          <p:cNvPr id="4" name="Picture 3">
            <a:extLst>
              <a:ext uri="{FF2B5EF4-FFF2-40B4-BE49-F238E27FC236}">
                <a16:creationId xmlns:a16="http://schemas.microsoft.com/office/drawing/2014/main" id="{5D978692-6073-45EA-8D05-D7DC8B98F24A}"/>
              </a:ext>
            </a:extLst>
          </p:cNvPr>
          <p:cNvPicPr>
            <a:picLocks noChangeAspect="1"/>
          </p:cNvPicPr>
          <p:nvPr/>
        </p:nvPicPr>
        <p:blipFill>
          <a:blip r:embed="rId2"/>
          <a:stretch>
            <a:fillRect/>
          </a:stretch>
        </p:blipFill>
        <p:spPr>
          <a:xfrm>
            <a:off x="2046" y="1319981"/>
            <a:ext cx="9112012" cy="5175302"/>
          </a:xfrm>
          <a:prstGeom prst="rect">
            <a:avLst/>
          </a:prstGeom>
        </p:spPr>
      </p:pic>
    </p:spTree>
    <p:extLst>
      <p:ext uri="{BB962C8B-B14F-4D97-AF65-F5344CB8AC3E}">
        <p14:creationId xmlns:p14="http://schemas.microsoft.com/office/powerpoint/2010/main" val="158880123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03C320-8EBA-439C-9F79-2131AB10B4AA}"/>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3CFF41F8-2C26-43C9-80EB-35CE4697352C}"/>
              </a:ext>
            </a:extLst>
          </p:cNvPr>
          <p:cNvPicPr>
            <a:picLocks noGrp="1" noChangeAspect="1"/>
          </p:cNvPicPr>
          <p:nvPr>
            <p:ph idx="1"/>
          </p:nvPr>
        </p:nvPicPr>
        <p:blipFill>
          <a:blip r:embed="rId2"/>
          <a:stretch>
            <a:fillRect/>
          </a:stretch>
        </p:blipFill>
        <p:spPr>
          <a:xfrm>
            <a:off x="7098" y="2"/>
            <a:ext cx="9134856" cy="6621087"/>
          </a:xfrm>
          <a:prstGeom prst="rect">
            <a:avLst/>
          </a:prstGeom>
        </p:spPr>
      </p:pic>
      <p:sp>
        <p:nvSpPr>
          <p:cNvPr id="4" name="Slide Number Placeholder 3">
            <a:extLst>
              <a:ext uri="{FF2B5EF4-FFF2-40B4-BE49-F238E27FC236}">
                <a16:creationId xmlns:a16="http://schemas.microsoft.com/office/drawing/2014/main" id="{4710F3DE-26B4-4DBB-86B2-AB985D8793BC}"/>
              </a:ext>
            </a:extLst>
          </p:cNvPr>
          <p:cNvSpPr>
            <a:spLocks noGrp="1"/>
          </p:cNvSpPr>
          <p:nvPr>
            <p:ph type="sldNum" sz="quarter" idx="10"/>
          </p:nvPr>
        </p:nvSpPr>
        <p:spPr/>
        <p:txBody>
          <a:bodyPr/>
          <a:lstStyle/>
          <a:p>
            <a:pPr defTabSz="642732" fontAlgn="auto">
              <a:spcAft>
                <a:spcPts val="0"/>
              </a:spcAft>
              <a:buClr>
                <a:srgbClr val="000000"/>
              </a:buClr>
              <a:defRPr/>
            </a:pPr>
            <a:r>
              <a:rPr lang="en-US" kern="0">
                <a:cs typeface="Arial"/>
                <a:sym typeface="Arial"/>
              </a:rPr>
              <a:t>Slide </a:t>
            </a:r>
            <a:fld id="{6B6EBFCA-8576-4D25-AB78-C2FBBDAB4C78}" type="slidenum">
              <a:rPr lang="en-US" kern="0">
                <a:cs typeface="Arial"/>
                <a:sym typeface="Arial"/>
              </a:rPr>
              <a:pPr defTabSz="642732" fontAlgn="auto">
                <a:spcAft>
                  <a:spcPts val="0"/>
                </a:spcAft>
                <a:buClr>
                  <a:srgbClr val="000000"/>
                </a:buClr>
                <a:defRPr/>
              </a:pPr>
              <a:t>24</a:t>
            </a:fld>
            <a:endParaRPr lang="en-US" kern="0" dirty="0">
              <a:cs typeface="Arial"/>
              <a:sym typeface="Arial"/>
            </a:endParaRPr>
          </a:p>
        </p:txBody>
      </p:sp>
    </p:spTree>
    <p:extLst>
      <p:ext uri="{BB962C8B-B14F-4D97-AF65-F5344CB8AC3E}">
        <p14:creationId xmlns:p14="http://schemas.microsoft.com/office/powerpoint/2010/main" val="3839088697"/>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970857-90B2-4F1C-947C-C6986E32D10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8B5A2E4-6138-493F-A2C4-002F794EEAB3}"/>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AF3A4998-F743-4A96-84DA-D9F04E2A451B}"/>
              </a:ext>
            </a:extLst>
          </p:cNvPr>
          <p:cNvSpPr>
            <a:spLocks noGrp="1"/>
          </p:cNvSpPr>
          <p:nvPr>
            <p:ph type="sldNum" sz="quarter" idx="10"/>
          </p:nvPr>
        </p:nvSpPr>
        <p:spPr/>
        <p:txBody>
          <a:bodyPr/>
          <a:lstStyle/>
          <a:p>
            <a:pPr defTabSz="642732" fontAlgn="auto">
              <a:spcAft>
                <a:spcPts val="0"/>
              </a:spcAft>
              <a:buClr>
                <a:srgbClr val="000000"/>
              </a:buClr>
              <a:defRPr/>
            </a:pPr>
            <a:r>
              <a:rPr lang="en-US" kern="0">
                <a:cs typeface="Arial"/>
                <a:sym typeface="Arial"/>
              </a:rPr>
              <a:t>Slide </a:t>
            </a:r>
            <a:fld id="{6B6EBFCA-8576-4D25-AB78-C2FBBDAB4C78}" type="slidenum">
              <a:rPr lang="en-US" kern="0">
                <a:cs typeface="Arial"/>
                <a:sym typeface="Arial"/>
              </a:rPr>
              <a:pPr defTabSz="642732" fontAlgn="auto">
                <a:spcAft>
                  <a:spcPts val="0"/>
                </a:spcAft>
                <a:buClr>
                  <a:srgbClr val="000000"/>
                </a:buClr>
                <a:defRPr/>
              </a:pPr>
              <a:t>25</a:t>
            </a:fld>
            <a:endParaRPr lang="en-US" kern="0" dirty="0">
              <a:cs typeface="Arial"/>
              <a:sym typeface="Arial"/>
            </a:endParaRPr>
          </a:p>
        </p:txBody>
      </p:sp>
      <p:pic>
        <p:nvPicPr>
          <p:cNvPr id="5" name="Picture 4">
            <a:extLst>
              <a:ext uri="{FF2B5EF4-FFF2-40B4-BE49-F238E27FC236}">
                <a16:creationId xmlns:a16="http://schemas.microsoft.com/office/drawing/2014/main" id="{7DFC1408-5E0A-4EDC-9588-07B753C61AC6}"/>
              </a:ext>
            </a:extLst>
          </p:cNvPr>
          <p:cNvPicPr>
            <a:picLocks noChangeAspect="1"/>
          </p:cNvPicPr>
          <p:nvPr/>
        </p:nvPicPr>
        <p:blipFill>
          <a:blip r:embed="rId3"/>
          <a:stretch>
            <a:fillRect/>
          </a:stretch>
        </p:blipFill>
        <p:spPr>
          <a:xfrm>
            <a:off x="24508" y="0"/>
            <a:ext cx="9117448" cy="6386258"/>
          </a:xfrm>
          <a:prstGeom prst="rect">
            <a:avLst/>
          </a:prstGeom>
        </p:spPr>
      </p:pic>
      <p:sp>
        <p:nvSpPr>
          <p:cNvPr id="6" name="TextBox 5">
            <a:extLst>
              <a:ext uri="{FF2B5EF4-FFF2-40B4-BE49-F238E27FC236}">
                <a16:creationId xmlns:a16="http://schemas.microsoft.com/office/drawing/2014/main" id="{9F4A03CA-621A-4AE4-B154-7F34BA2A6597}"/>
              </a:ext>
            </a:extLst>
          </p:cNvPr>
          <p:cNvSpPr txBox="1"/>
          <p:nvPr/>
        </p:nvSpPr>
        <p:spPr>
          <a:xfrm>
            <a:off x="2839922" y="6290936"/>
            <a:ext cx="6340197" cy="308674"/>
          </a:xfrm>
          <a:prstGeom prst="rect">
            <a:avLst/>
          </a:prstGeom>
          <a:noFill/>
        </p:spPr>
        <p:txBody>
          <a:bodyPr wrap="none" rtlCol="0">
            <a:spAutoFit/>
          </a:bodyPr>
          <a:lstStyle/>
          <a:p>
            <a:pPr algn="l" defTabSz="642732" fontAlgn="auto">
              <a:spcBef>
                <a:spcPts val="0"/>
              </a:spcBef>
              <a:spcAft>
                <a:spcPts val="0"/>
              </a:spcAft>
              <a:buClr>
                <a:srgbClr val="000000"/>
              </a:buClr>
            </a:pPr>
            <a:r>
              <a:rPr lang="en-US" sz="1406" b="0" kern="0" dirty="0">
                <a:solidFill>
                  <a:srgbClr val="000000"/>
                </a:solidFill>
                <a:latin typeface="Times New Roman" panose="02020603050405020304" pitchFamily="18" charset="0"/>
                <a:cs typeface="Times New Roman" panose="02020603050405020304" pitchFamily="18" charset="0"/>
                <a:sym typeface="Arial"/>
              </a:rPr>
              <a:t>Small Boat, Swarm Tactics - </a:t>
            </a:r>
            <a:r>
              <a:rPr lang="en-US" sz="1406" b="0" kern="0" dirty="0">
                <a:solidFill>
                  <a:srgbClr val="000000"/>
                </a:solidFill>
                <a:latin typeface="Arial"/>
                <a:cs typeface="Arial"/>
                <a:sym typeface="Arial"/>
              </a:rPr>
              <a:t>https://www.youtube.com/watch?v=CkbS4BQxTgg</a:t>
            </a:r>
          </a:p>
        </p:txBody>
      </p:sp>
    </p:spTree>
    <p:extLst>
      <p:ext uri="{BB962C8B-B14F-4D97-AF65-F5344CB8AC3E}">
        <p14:creationId xmlns:p14="http://schemas.microsoft.com/office/powerpoint/2010/main" val="4228997762"/>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Shape 97"/>
        <p:cNvGrpSpPr/>
        <p:nvPr/>
      </p:nvGrpSpPr>
      <p:grpSpPr>
        <a:xfrm>
          <a:off x="0" y="0"/>
          <a:ext cx="0" cy="0"/>
          <a:chOff x="0" y="0"/>
          <a:chExt cx="0" cy="0"/>
        </a:xfrm>
      </p:grpSpPr>
      <p:sp>
        <p:nvSpPr>
          <p:cNvPr id="98" name="Google Shape;98;p8"/>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Ship Characteristics</a:t>
            </a:r>
            <a:endParaRPr/>
          </a:p>
        </p:txBody>
      </p:sp>
      <p:pic>
        <p:nvPicPr>
          <p:cNvPr id="99" name="Google Shape;99;p8" descr="Case-Study---USS-PORTER_S1.png"/>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Shape 104"/>
        <p:cNvGrpSpPr/>
        <p:nvPr/>
      </p:nvGrpSpPr>
      <p:grpSpPr>
        <a:xfrm>
          <a:off x="0" y="0"/>
          <a:ext cx="0" cy="0"/>
          <a:chOff x="0" y="0"/>
          <a:chExt cx="0" cy="0"/>
        </a:xfrm>
      </p:grpSpPr>
      <p:sp>
        <p:nvSpPr>
          <p:cNvPr id="105" name="Google Shape;105;p9"/>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Ship Characteristics</a:t>
            </a:r>
            <a:endParaRPr/>
          </a:p>
        </p:txBody>
      </p:sp>
      <p:pic>
        <p:nvPicPr>
          <p:cNvPr id="106" name="Google Shape;106;p9" descr="Case-Study---Otowassan_S1.png"/>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Shape 118"/>
        <p:cNvGrpSpPr/>
        <p:nvPr/>
      </p:nvGrpSpPr>
      <p:grpSpPr>
        <a:xfrm>
          <a:off x="0" y="0"/>
          <a:ext cx="0" cy="0"/>
          <a:chOff x="0" y="0"/>
          <a:chExt cx="0" cy="0"/>
        </a:xfrm>
      </p:grpSpPr>
      <p:sp>
        <p:nvSpPr>
          <p:cNvPr id="119" name="Google Shape;119;p11"/>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Equipment</a:t>
            </a:r>
            <a:endParaRPr/>
          </a:p>
        </p:txBody>
      </p:sp>
      <p:pic>
        <p:nvPicPr>
          <p:cNvPr id="120" name="Google Shape;120;p11" descr="Equipment_CLIN0002_E.png"/>
          <p:cNvPicPr preferRelativeResize="0">
            <a:picLocks noGrp="1"/>
          </p:cNvPicPr>
          <p:nvPr>
            <p:ph type="pic" idx="2"/>
          </p:nvPr>
        </p:nvPicPr>
        <p:blipFill rotWithShape="1">
          <a:blip r:embed="rId3">
            <a:alphaModFix/>
          </a:blip>
          <a:srcRect t="8" b="8"/>
          <a:stretch/>
        </p:blipFill>
        <p:spPr>
          <a:prstGeom prst="rect">
            <a:avLst/>
          </a:prstGeom>
          <a:noFill/>
          <a:ln>
            <a:noFill/>
          </a:ln>
        </p:spPr>
      </p:pic>
      <p:sp>
        <p:nvSpPr>
          <p:cNvPr id="121" name="Google Shape;121;p11"/>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1024" indent="-241024">
              <a:spcBef>
                <a:spcPts val="0"/>
              </a:spcBef>
            </a:pPr>
            <a:r>
              <a:rPr lang="en-US" dirty="0">
                <a:solidFill>
                  <a:schemeClr val="tx1"/>
                </a:solidFill>
              </a:rPr>
              <a:t>Out Of </a:t>
            </a:r>
            <a:r>
              <a:rPr lang="en-US" dirty="0" err="1">
                <a:solidFill>
                  <a:schemeClr val="tx1"/>
                </a:solidFill>
              </a:rPr>
              <a:t>Commision</a:t>
            </a:r>
            <a:r>
              <a:rPr lang="en-US" dirty="0">
                <a:solidFill>
                  <a:schemeClr val="tx1"/>
                </a:solidFill>
              </a:rPr>
              <a:t> (OOC)</a:t>
            </a:r>
            <a:endParaRPr dirty="0">
              <a:solidFill>
                <a:schemeClr val="tx1"/>
              </a:solidFill>
            </a:endParaRPr>
          </a:p>
          <a:p>
            <a:pPr marL="559043" lvl="1" indent="-237677"/>
            <a:r>
              <a:rPr lang="en-US" dirty="0">
                <a:solidFill>
                  <a:schemeClr val="tx1"/>
                </a:solidFill>
              </a:rPr>
              <a:t>OSS</a:t>
            </a:r>
            <a:endParaRPr dirty="0">
              <a:solidFill>
                <a:schemeClr val="tx1"/>
              </a:solidFill>
            </a:endParaRPr>
          </a:p>
          <a:p>
            <a:pPr marL="559043" lvl="1" indent="-237677"/>
            <a:r>
              <a:rPr lang="en-US" dirty="0">
                <a:solidFill>
                  <a:schemeClr val="tx1"/>
                </a:solidFill>
              </a:rPr>
              <a:t>DDRT</a:t>
            </a:r>
            <a:endParaRPr dirty="0">
              <a:solidFill>
                <a:schemeClr val="tx1"/>
              </a:solidFill>
            </a:endParaRPr>
          </a:p>
          <a:p>
            <a:pPr marL="241024" indent="-241024"/>
            <a:r>
              <a:rPr lang="en-US" dirty="0">
                <a:solidFill>
                  <a:schemeClr val="tx1"/>
                </a:solidFill>
              </a:rPr>
              <a:t>Available</a:t>
            </a:r>
            <a:endParaRPr dirty="0">
              <a:solidFill>
                <a:schemeClr val="tx1"/>
              </a:solidFill>
            </a:endParaRPr>
          </a:p>
          <a:p>
            <a:pPr marL="559043" lvl="1" indent="-237677"/>
            <a:r>
              <a:rPr lang="en-US" dirty="0">
                <a:solidFill>
                  <a:schemeClr val="tx1"/>
                </a:solidFill>
              </a:rPr>
              <a:t>SPS-64 (ARPA)</a:t>
            </a:r>
            <a:endParaRPr dirty="0">
              <a:solidFill>
                <a:schemeClr val="tx1"/>
              </a:solidFill>
            </a:endParaRPr>
          </a:p>
          <a:p>
            <a:pPr marL="559043" lvl="1" indent="-237677"/>
            <a:r>
              <a:rPr lang="en-US" dirty="0">
                <a:solidFill>
                  <a:schemeClr val="tx1"/>
                </a:solidFill>
              </a:rPr>
              <a:t>SPS-67 (ARPA)</a:t>
            </a:r>
            <a:endParaRPr dirty="0">
              <a:solidFill>
                <a:schemeClr val="tx1"/>
              </a:solidFill>
            </a:endParaRPr>
          </a:p>
          <a:p>
            <a:pPr marL="559043" lvl="1" indent="-237677"/>
            <a:r>
              <a:rPr lang="en-US" dirty="0">
                <a:solidFill>
                  <a:schemeClr val="tx1"/>
                </a:solidFill>
              </a:rPr>
              <a:t>SPY-1D (FC RADAR)</a:t>
            </a:r>
            <a:endParaRPr dirty="0">
              <a:solidFill>
                <a:schemeClr val="tx1"/>
              </a:solidFill>
            </a:endParaRPr>
          </a:p>
          <a:p>
            <a:pPr marL="559043" lvl="1" indent="-237677"/>
            <a:r>
              <a:rPr lang="en-US" dirty="0">
                <a:solidFill>
                  <a:schemeClr val="tx1"/>
                </a:solidFill>
              </a:rPr>
              <a:t>WSN-5 (Gyro &amp; INS)</a:t>
            </a:r>
            <a:endParaRPr dirty="0">
              <a:solidFill>
                <a:schemeClr val="tx1"/>
              </a:solidFill>
            </a:endParaRPr>
          </a:p>
          <a:p>
            <a:pPr marL="559043" lvl="1" indent="-237677"/>
            <a:r>
              <a:rPr lang="en-US" dirty="0">
                <a:solidFill>
                  <a:schemeClr val="tx1"/>
                </a:solidFill>
              </a:rPr>
              <a:t>WRN-6 (GPS)</a:t>
            </a:r>
            <a:endParaRPr dirty="0">
              <a:solidFill>
                <a:schemeClr val="tx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Shape 126"/>
        <p:cNvGrpSpPr/>
        <p:nvPr/>
      </p:nvGrpSpPr>
      <p:grpSpPr>
        <a:xfrm>
          <a:off x="0" y="0"/>
          <a:ext cx="0" cy="0"/>
          <a:chOff x="0" y="0"/>
          <a:chExt cx="0" cy="0"/>
        </a:xfrm>
      </p:grpSpPr>
      <p:sp>
        <p:nvSpPr>
          <p:cNvPr id="127" name="Google Shape;127;p12"/>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Sequence of Events</a:t>
            </a:r>
            <a:endParaRPr/>
          </a:p>
        </p:txBody>
      </p:sp>
      <p:pic>
        <p:nvPicPr>
          <p:cNvPr id="128" name="Google Shape;128;p12"/>
          <p:cNvPicPr preferRelativeResize="0">
            <a:picLocks noGrp="1"/>
          </p:cNvPicPr>
          <p:nvPr>
            <p:ph type="pic" idx="2"/>
          </p:nvPr>
        </p:nvPicPr>
        <p:blipFill rotWithShape="1">
          <a:blip r:embed="rId3">
            <a:alphaModFix/>
          </a:blip>
          <a:srcRect t="5563" b="5563"/>
          <a:stretch/>
        </p:blipFill>
        <p:spPr>
          <a:prstGeom prst="rect">
            <a:avLst/>
          </a:prstGeom>
          <a:noFill/>
          <a:ln>
            <a:noFill/>
          </a:ln>
        </p:spPr>
      </p:pic>
      <p:sp>
        <p:nvSpPr>
          <p:cNvPr id="129" name="Google Shape;129;p12"/>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1024" indent="-241024">
              <a:spcBef>
                <a:spcPts val="0"/>
              </a:spcBef>
            </a:pPr>
            <a:r>
              <a:rPr lang="en-US" dirty="0">
                <a:solidFill>
                  <a:schemeClr val="tx1"/>
                </a:solidFill>
              </a:rPr>
              <a:t>11 Aug 2012</a:t>
            </a:r>
            <a:endParaRPr dirty="0">
              <a:solidFill>
                <a:schemeClr val="tx1"/>
              </a:solidFill>
            </a:endParaRPr>
          </a:p>
          <a:p>
            <a:pPr marL="559043" lvl="1" indent="-237677"/>
            <a:r>
              <a:rPr lang="en-US" dirty="0">
                <a:solidFill>
                  <a:schemeClr val="tx1"/>
                </a:solidFill>
              </a:rPr>
              <a:t>1600: OPS/INTEL Brief</a:t>
            </a:r>
            <a:endParaRPr dirty="0">
              <a:solidFill>
                <a:schemeClr val="tx1"/>
              </a:solidFill>
            </a:endParaRPr>
          </a:p>
          <a:p>
            <a:pPr marL="559043" lvl="1" indent="-237677"/>
            <a:r>
              <a:rPr lang="en-US" dirty="0">
                <a:solidFill>
                  <a:schemeClr val="tx1"/>
                </a:solidFill>
              </a:rPr>
              <a:t>1600: Strait of Hormuz Brief</a:t>
            </a:r>
            <a:endParaRPr dirty="0">
              <a:solidFill>
                <a:schemeClr val="tx1"/>
              </a:solidFill>
            </a:endParaRPr>
          </a:p>
          <a:p>
            <a:pPr marL="559043" lvl="1" indent="-237677"/>
            <a:r>
              <a:rPr lang="en-US" dirty="0">
                <a:solidFill>
                  <a:schemeClr val="tx1"/>
                </a:solidFill>
              </a:rPr>
              <a:t>2100: Strait of Hormuz detail set</a:t>
            </a:r>
            <a:endParaRPr dirty="0">
              <a:solidFill>
                <a:schemeClr val="tx1"/>
              </a:solidFill>
            </a:endParaRPr>
          </a:p>
          <a:p>
            <a:pPr marL="559043" lvl="1" indent="-237677"/>
            <a:r>
              <a:rPr lang="en-US" dirty="0">
                <a:solidFill>
                  <a:schemeClr val="tx1"/>
                </a:solidFill>
              </a:rPr>
              <a:t>2100: Modified Zebra set</a:t>
            </a:r>
            <a:endParaRPr dirty="0">
              <a:solidFill>
                <a:schemeClr val="tx1"/>
              </a:solidFill>
            </a:endParaRPr>
          </a:p>
          <a:p>
            <a:pPr marL="559043" lvl="1" indent="-237677"/>
            <a:r>
              <a:rPr lang="en-US" dirty="0">
                <a:solidFill>
                  <a:schemeClr val="tx1"/>
                </a:solidFill>
              </a:rPr>
              <a:t>2116: Engineering full power configuration  set</a:t>
            </a:r>
            <a:endParaRPr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7"/>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91"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2"/>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7"/>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5"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835732004"/>
              </p:ext>
            </p:extLst>
          </p:nvPr>
        </p:nvGraphicFramePr>
        <p:xfrm>
          <a:off x="152400" y="1811055"/>
          <a:ext cx="8781982" cy="4132545"/>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4132545">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IDENTIFY human factors that likely contribute to marine mishaps and methods to mitigate these factors.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APPLY applicable rules outlined in the Amalgamated International &amp; U.S. Inland Navigation Rules which were &amp; were not followed in the case study. https://www.navcen.uscg.gov/?pageName=NavRulesAmalgamated#Rule%2015</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DEFINE the error chain.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DISCUSS how effective ORM could have mitigated the mishap.</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DETERMINE the Error Chain and the actions, decisions, and events that allowed a given mishap to develop.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DISCUSS solutions that could prevent Error Chain progression.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DISCUSS ways the bridge watch team can mitigate Error Chain progression from the bridge.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APPLY the Error Chain Model to a Case Study.</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UTILIZE concepts learned in the course to determine mitigating factors to avoid an incident at sea.</a:t>
                      </a:r>
                    </a:p>
                  </a:txBody>
                  <a:tcPr marL="68580" marR="68580" marT="0" marB="0">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2665340094"/>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Shape 134"/>
        <p:cNvGrpSpPr/>
        <p:nvPr/>
      </p:nvGrpSpPr>
      <p:grpSpPr>
        <a:xfrm>
          <a:off x="0" y="0"/>
          <a:ext cx="0" cy="0"/>
          <a:chOff x="0" y="0"/>
          <a:chExt cx="0" cy="0"/>
        </a:xfrm>
      </p:grpSpPr>
      <p:pic>
        <p:nvPicPr>
          <p:cNvPr id="135" name="Google Shape;135;p13" descr="Case Study_Stage 1.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Shape 140"/>
        <p:cNvGrpSpPr/>
        <p:nvPr/>
      </p:nvGrpSpPr>
      <p:grpSpPr>
        <a:xfrm>
          <a:off x="0" y="0"/>
          <a:ext cx="0" cy="0"/>
          <a:chOff x="0" y="0"/>
          <a:chExt cx="0" cy="0"/>
        </a:xfrm>
      </p:grpSpPr>
      <p:pic>
        <p:nvPicPr>
          <p:cNvPr id="141" name="Google Shape;141;p14" descr="Case Study_Stage 2.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Shape 146"/>
        <p:cNvGrpSpPr/>
        <p:nvPr/>
      </p:nvGrpSpPr>
      <p:grpSpPr>
        <a:xfrm>
          <a:off x="0" y="0"/>
          <a:ext cx="0" cy="0"/>
          <a:chOff x="0" y="0"/>
          <a:chExt cx="0" cy="0"/>
        </a:xfrm>
      </p:grpSpPr>
      <p:pic>
        <p:nvPicPr>
          <p:cNvPr id="147" name="Google Shape;147;p15" descr="Case Study_Stage 3.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Shape 152"/>
        <p:cNvGrpSpPr/>
        <p:nvPr/>
      </p:nvGrpSpPr>
      <p:grpSpPr>
        <a:xfrm>
          <a:off x="0" y="0"/>
          <a:ext cx="0" cy="0"/>
          <a:chOff x="0" y="0"/>
          <a:chExt cx="0" cy="0"/>
        </a:xfrm>
      </p:grpSpPr>
      <p:pic>
        <p:nvPicPr>
          <p:cNvPr id="153" name="Google Shape;153;p16" descr="Case Study_Stage 4.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Sp="0">
  <p:cSld>
    <p:spTree>
      <p:nvGrpSpPr>
        <p:cNvPr id="1" name="Shape 158"/>
        <p:cNvGrpSpPr/>
        <p:nvPr/>
      </p:nvGrpSpPr>
      <p:grpSpPr>
        <a:xfrm>
          <a:off x="0" y="0"/>
          <a:ext cx="0" cy="0"/>
          <a:chOff x="0" y="0"/>
          <a:chExt cx="0" cy="0"/>
        </a:xfrm>
      </p:grpSpPr>
      <p:pic>
        <p:nvPicPr>
          <p:cNvPr id="159" name="Google Shape;159;p17" descr="Case Study_Stage 5.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Shape 164"/>
        <p:cNvGrpSpPr/>
        <p:nvPr/>
      </p:nvGrpSpPr>
      <p:grpSpPr>
        <a:xfrm>
          <a:off x="0" y="0"/>
          <a:ext cx="0" cy="0"/>
          <a:chOff x="0" y="0"/>
          <a:chExt cx="0" cy="0"/>
        </a:xfrm>
      </p:grpSpPr>
      <p:pic>
        <p:nvPicPr>
          <p:cNvPr id="165" name="Google Shape;165;p18" descr="Case Study_Stage 6.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MasterSp="0">
  <p:cSld>
    <p:spTree>
      <p:nvGrpSpPr>
        <p:cNvPr id="1" name="Shape 170"/>
        <p:cNvGrpSpPr/>
        <p:nvPr/>
      </p:nvGrpSpPr>
      <p:grpSpPr>
        <a:xfrm>
          <a:off x="0" y="0"/>
          <a:ext cx="0" cy="0"/>
          <a:chOff x="0" y="0"/>
          <a:chExt cx="0" cy="0"/>
        </a:xfrm>
      </p:grpSpPr>
      <p:pic>
        <p:nvPicPr>
          <p:cNvPr id="171" name="Google Shape;171;p19" descr="Case Study_Stage 7.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MasterSp="0">
  <p:cSld>
    <p:spTree>
      <p:nvGrpSpPr>
        <p:cNvPr id="1" name="Shape 176"/>
        <p:cNvGrpSpPr/>
        <p:nvPr/>
      </p:nvGrpSpPr>
      <p:grpSpPr>
        <a:xfrm>
          <a:off x="0" y="0"/>
          <a:ext cx="0" cy="0"/>
          <a:chOff x="0" y="0"/>
          <a:chExt cx="0" cy="0"/>
        </a:xfrm>
      </p:grpSpPr>
      <p:pic>
        <p:nvPicPr>
          <p:cNvPr id="177" name="Google Shape;177;p20" descr="Case Study_Stage 8.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MasterSp="0">
  <p:cSld>
    <p:spTree>
      <p:nvGrpSpPr>
        <p:cNvPr id="1" name="Shape 182"/>
        <p:cNvGrpSpPr/>
        <p:nvPr/>
      </p:nvGrpSpPr>
      <p:grpSpPr>
        <a:xfrm>
          <a:off x="0" y="0"/>
          <a:ext cx="0" cy="0"/>
          <a:chOff x="0" y="0"/>
          <a:chExt cx="0" cy="0"/>
        </a:xfrm>
      </p:grpSpPr>
      <p:pic>
        <p:nvPicPr>
          <p:cNvPr id="183" name="Google Shape;183;p21" descr="Case Study_Stage 9.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MasterSp="0">
  <p:cSld>
    <p:spTree>
      <p:nvGrpSpPr>
        <p:cNvPr id="1" name="Shape 188"/>
        <p:cNvGrpSpPr/>
        <p:nvPr/>
      </p:nvGrpSpPr>
      <p:grpSpPr>
        <a:xfrm>
          <a:off x="0" y="0"/>
          <a:ext cx="0" cy="0"/>
          <a:chOff x="0" y="0"/>
          <a:chExt cx="0" cy="0"/>
        </a:xfrm>
      </p:grpSpPr>
      <p:pic>
        <p:nvPicPr>
          <p:cNvPr id="189" name="Google Shape;189;p22" descr="Case Study_Stage 10.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18C1CE-3199-4F25-8047-7E10E64E03E0}"/>
              </a:ext>
            </a:extLst>
          </p:cNvPr>
          <p:cNvSpPr>
            <a:spLocks noGrp="1"/>
          </p:cNvSpPr>
          <p:nvPr>
            <p:ph type="title"/>
          </p:nvPr>
        </p:nvSpPr>
        <p:spPr/>
        <p:txBody>
          <a:bodyPr/>
          <a:lstStyle/>
          <a:p>
            <a:r>
              <a:rPr lang="en-US" dirty="0"/>
              <a:t>What is BRM?</a:t>
            </a:r>
          </a:p>
        </p:txBody>
      </p:sp>
      <p:sp>
        <p:nvSpPr>
          <p:cNvPr id="7" name="Text Placeholder 3">
            <a:extLst>
              <a:ext uri="{FF2B5EF4-FFF2-40B4-BE49-F238E27FC236}">
                <a16:creationId xmlns:a16="http://schemas.microsoft.com/office/drawing/2014/main" id="{047BA92D-B98F-41A4-A423-5BC2F0B172C4}"/>
              </a:ext>
            </a:extLst>
          </p:cNvPr>
          <p:cNvSpPr txBox="1">
            <a:spLocks/>
          </p:cNvSpPr>
          <p:nvPr/>
        </p:nvSpPr>
        <p:spPr bwMode="auto">
          <a:xfrm>
            <a:off x="385898" y="1248305"/>
            <a:ext cx="8190728" cy="4771224"/>
          </a:xfrm>
          <a:prstGeom prst="rect">
            <a:avLst/>
          </a:prstGeom>
          <a:noFill/>
          <a:ln w="9525">
            <a:noFill/>
            <a:miter lim="800000"/>
            <a:headEnd/>
            <a:tailEnd/>
          </a:ln>
        </p:spPr>
        <p:txBody>
          <a:bodyPr spcFirstLastPara="1" vert="horz" wrap="square" lIns="64262" tIns="32122" rIns="64262" bIns="32122" numCol="1" anchor="t" anchorCtr="0" compatLnSpc="1">
            <a:prstTxWarp prst="textNoShape">
              <a:avLst/>
            </a:prstTxWarp>
            <a:spAutoFit/>
          </a:bodyPr>
          <a:lstStyle>
            <a:lvl1pPr marL="457200" marR="0" lvl="0" indent="-482600" algn="l" defTabSz="1374773" rtl="0" eaLnBrk="0" fontAlgn="base" hangingPunct="0">
              <a:spcBef>
                <a:spcPts val="96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1pPr>
            <a:lvl2pPr marL="914400" marR="0" lvl="1" indent="-444500" algn="l" defTabSz="1374773" rtl="0" eaLnBrk="0" fontAlgn="base" hangingPunct="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2pPr>
            <a:lvl3pPr marL="1371600" marR="0" lvl="2" indent="-381000" algn="l" defTabSz="1374773" rtl="0" eaLnBrk="0" fontAlgn="base" hangingPunct="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93700" algn="l" defTabSz="1374773" rtl="0" eaLnBrk="0" fontAlgn="base" hangingPunct="0">
              <a:spcBef>
                <a:spcPts val="520"/>
              </a:spcBef>
              <a:spcAft>
                <a:spcPts val="0"/>
              </a:spcAft>
              <a:buClr>
                <a:schemeClr val="dk1"/>
              </a:buClr>
              <a:buSzPts val="2600"/>
              <a:buFont typeface="Arial"/>
              <a:buChar char="•"/>
              <a:defRPr sz="2600" b="0" i="0" u="none" strike="noStrike" cap="none">
                <a:solidFill>
                  <a:schemeClr val="dk1"/>
                </a:solidFill>
                <a:latin typeface="Times New Roman"/>
                <a:ea typeface="Times New Roman"/>
                <a:cs typeface="Times New Roman"/>
                <a:sym typeface="Times New Roman"/>
              </a:defRPr>
            </a:lvl4pPr>
            <a:lvl5pPr marL="2286000" marR="0" lvl="4" indent="-374650" algn="l" defTabSz="1374773" rtl="0" eaLnBrk="0" fontAlgn="base" hangingPunct="0">
              <a:spcBef>
                <a:spcPts val="460"/>
              </a:spcBef>
              <a:spcAft>
                <a:spcPts val="0"/>
              </a:spcAft>
              <a:buClr>
                <a:schemeClr val="dk1"/>
              </a:buClr>
              <a:buSzPts val="2300"/>
              <a:buFont typeface="Arial"/>
              <a:buChar char="•"/>
              <a:defRPr sz="2300" b="0" i="0" u="none" strike="noStrike" cap="none">
                <a:solidFill>
                  <a:schemeClr val="dk1"/>
                </a:solidFill>
                <a:latin typeface="Times New Roman"/>
                <a:ea typeface="Times New Roman"/>
                <a:cs typeface="Times New Roman"/>
                <a:sym typeface="Times New Roman"/>
              </a:defRPr>
            </a:lvl5pPr>
            <a:lvl6pPr marL="2743200" marR="0" lvl="5" indent="-355600" algn="l" defTabSz="1374773" rtl="0" fontAlgn="base">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defTabSz="1374773" rtl="0" fontAlgn="base">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defTabSz="1374773" rtl="0" fontAlgn="base">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defTabSz="1374773" rtl="0" fontAlgn="base">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a:buNone/>
            </a:pPr>
            <a:r>
              <a:rPr lang="en-US" sz="1968" b="1" u="sng" dirty="0">
                <a:solidFill>
                  <a:srgbClr val="000000"/>
                </a:solidFill>
                <a:latin typeface="Trebuchet MS" panose="020B0603020202020204" pitchFamily="34" charset="0"/>
              </a:rPr>
              <a:t>BOWDITCH</a:t>
            </a:r>
            <a:r>
              <a:rPr lang="en-US" sz="1968" dirty="0">
                <a:solidFill>
                  <a:srgbClr val="000000"/>
                </a:solidFill>
                <a:latin typeface="Trebuchet MS" panose="020B0603020202020204" pitchFamily="34" charset="0"/>
              </a:rPr>
              <a:t>: “</a:t>
            </a:r>
            <a:r>
              <a:rPr lang="en-US" sz="1968" b="1" dirty="0">
                <a:solidFill>
                  <a:srgbClr val="000000"/>
                </a:solidFill>
                <a:latin typeface="Trebuchet MS" panose="020B0603020202020204" pitchFamily="34" charset="0"/>
              </a:rPr>
              <a:t>Bridge Resource Management” (BRM) </a:t>
            </a:r>
            <a:r>
              <a:rPr lang="en-US" sz="1968" dirty="0">
                <a:solidFill>
                  <a:srgbClr val="000000"/>
                </a:solidFill>
                <a:latin typeface="Trebuchet MS" panose="020B0603020202020204" pitchFamily="34" charset="0"/>
              </a:rPr>
              <a:t>is the study of the resources available to the navigator and the exploitation of them in order to conduct safe and efficient voyages.” </a:t>
            </a:r>
          </a:p>
          <a:p>
            <a:pPr marL="0" indent="0">
              <a:buNone/>
            </a:pPr>
            <a:r>
              <a:rPr lang="en-US" sz="1968" dirty="0">
                <a:solidFill>
                  <a:srgbClr val="000000"/>
                </a:solidFill>
                <a:latin typeface="Trebuchet MS" panose="020B0603020202020204" pitchFamily="34" charset="0"/>
              </a:rPr>
              <a:t>Term was adopted in the 1990’s by the Maritime Industry as an error management tool.</a:t>
            </a:r>
          </a:p>
          <a:p>
            <a:pPr marL="0" indent="0">
              <a:buNone/>
            </a:pPr>
            <a:r>
              <a:rPr lang="en-US" sz="1968" dirty="0">
                <a:solidFill>
                  <a:schemeClr val="tx1"/>
                </a:solidFill>
                <a:latin typeface="Trebuchet MS" panose="020B0603020202020204" pitchFamily="34" charset="0"/>
              </a:rPr>
              <a:t>The Aviation Community has Crew (or Cockpit) Resource Management which entails the effective utilization of certain training procedures and resources for flight crews to ensure efficient flight operation.</a:t>
            </a:r>
          </a:p>
          <a:p>
            <a:pPr marL="0" indent="0">
              <a:buNone/>
            </a:pPr>
            <a:endParaRPr lang="en-US" sz="1968" b="1" u="sng" dirty="0">
              <a:solidFill>
                <a:schemeClr val="tx1"/>
              </a:solidFill>
              <a:latin typeface="Trebuchet MS" panose="020B0603020202020204" pitchFamily="34" charset="0"/>
            </a:endParaRPr>
          </a:p>
          <a:p>
            <a:pPr marL="0" indent="0">
              <a:buNone/>
            </a:pPr>
            <a:r>
              <a:rPr lang="en-US" sz="1968" b="1" u="sng" dirty="0">
                <a:solidFill>
                  <a:schemeClr val="tx1"/>
                </a:solidFill>
                <a:latin typeface="Trebuchet MS" panose="020B0603020202020204" pitchFamily="34" charset="0"/>
              </a:rPr>
              <a:t>BOTTOM LINE</a:t>
            </a:r>
            <a:r>
              <a:rPr lang="en-US" sz="1968" dirty="0">
                <a:solidFill>
                  <a:schemeClr val="tx1"/>
                </a:solidFill>
                <a:latin typeface="Trebuchet MS" panose="020B0603020202020204" pitchFamily="34" charset="0"/>
              </a:rPr>
              <a:t>, BRM is now a fundamental part of Crew Training, playing an important role in environments where Human Error can have devastating effects. </a:t>
            </a:r>
          </a:p>
          <a:p>
            <a:pPr marL="0" indent="0">
              <a:buNone/>
            </a:pPr>
            <a:endParaRPr lang="en-US" sz="1968" dirty="0">
              <a:solidFill>
                <a:schemeClr val="bg2"/>
              </a:solidFill>
              <a:latin typeface="Trebuchet MS" panose="020B0603020202020204" pitchFamily="34" charset="0"/>
            </a:endParaRPr>
          </a:p>
        </p:txBody>
      </p:sp>
    </p:spTree>
    <p:extLst>
      <p:ext uri="{BB962C8B-B14F-4D97-AF65-F5344CB8AC3E}">
        <p14:creationId xmlns:p14="http://schemas.microsoft.com/office/powerpoint/2010/main" val="236502982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Shape 194"/>
        <p:cNvGrpSpPr/>
        <p:nvPr/>
      </p:nvGrpSpPr>
      <p:grpSpPr>
        <a:xfrm>
          <a:off x="0" y="0"/>
          <a:ext cx="0" cy="0"/>
          <a:chOff x="0" y="0"/>
          <a:chExt cx="0" cy="0"/>
        </a:xfrm>
      </p:grpSpPr>
      <p:pic>
        <p:nvPicPr>
          <p:cNvPr id="195" name="Google Shape;195;p23" descr="Case Study_Stage 11.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Sp="0">
  <p:cSld>
    <p:spTree>
      <p:nvGrpSpPr>
        <p:cNvPr id="1" name="Shape 200"/>
        <p:cNvGrpSpPr/>
        <p:nvPr/>
      </p:nvGrpSpPr>
      <p:grpSpPr>
        <a:xfrm>
          <a:off x="0" y="0"/>
          <a:ext cx="0" cy="0"/>
          <a:chOff x="0" y="0"/>
          <a:chExt cx="0" cy="0"/>
        </a:xfrm>
      </p:grpSpPr>
      <p:pic>
        <p:nvPicPr>
          <p:cNvPr id="201" name="Google Shape;201;p24" descr="Case Study_Stage 12.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Shape 206"/>
        <p:cNvGrpSpPr/>
        <p:nvPr/>
      </p:nvGrpSpPr>
      <p:grpSpPr>
        <a:xfrm>
          <a:off x="0" y="0"/>
          <a:ext cx="0" cy="0"/>
          <a:chOff x="0" y="0"/>
          <a:chExt cx="0" cy="0"/>
        </a:xfrm>
      </p:grpSpPr>
      <p:pic>
        <p:nvPicPr>
          <p:cNvPr id="207" name="Google Shape;207;p25" descr="Case Study_Stage 13.jpg"/>
          <p:cNvPicPr preferRelativeResize="0">
            <a:picLocks noGrp="1"/>
          </p:cNvPicPr>
          <p:nvPr>
            <p:ph type="pic" idx="2"/>
          </p:nvPr>
        </p:nvPicPr>
        <p:blipFill rotWithShape="1">
          <a:blip r:embed="rId3">
            <a:alphaModFix/>
          </a:blip>
          <a:srcRect/>
          <a:stretch/>
        </p:blipFill>
        <p:spPr>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Shape 212"/>
        <p:cNvGrpSpPr/>
        <p:nvPr/>
      </p:nvGrpSpPr>
      <p:grpSpPr>
        <a:xfrm>
          <a:off x="0" y="0"/>
          <a:ext cx="0" cy="0"/>
          <a:chOff x="0" y="0"/>
          <a:chExt cx="0" cy="0"/>
        </a:xfrm>
      </p:grpSpPr>
      <p:sp>
        <p:nvSpPr>
          <p:cNvPr id="213" name="Google Shape;213;p26"/>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 Collision Damage</a:t>
            </a:r>
            <a:endParaRPr/>
          </a:p>
        </p:txBody>
      </p:sp>
      <p:pic>
        <p:nvPicPr>
          <p:cNvPr id="214" name="Google Shape;214;p26" descr="Damage-to-PORTER-2_CLIN0002_S1.png"/>
          <p:cNvPicPr preferRelativeResize="0">
            <a:picLocks noGrp="1"/>
          </p:cNvPicPr>
          <p:nvPr>
            <p:ph type="pic" idx="2"/>
          </p:nvPr>
        </p:nvPicPr>
        <p:blipFill rotWithShape="1">
          <a:blip r:embed="rId3">
            <a:alphaModFix/>
          </a:blip>
          <a:srcRect l="14" r="14"/>
          <a:stretch/>
        </p:blipFill>
        <p:spPr>
          <a:prstGeom prst="rect">
            <a:avLst/>
          </a:prstGeom>
          <a:noFill/>
          <a:ln>
            <a:noFill/>
          </a:ln>
        </p:spPr>
      </p:pic>
      <p:sp>
        <p:nvSpPr>
          <p:cNvPr id="2" name="TextBox 1">
            <a:extLst>
              <a:ext uri="{FF2B5EF4-FFF2-40B4-BE49-F238E27FC236}">
                <a16:creationId xmlns:a16="http://schemas.microsoft.com/office/drawing/2014/main" id="{AB08385D-3BC6-491F-A5E8-BD2605FE16EA}"/>
              </a:ext>
            </a:extLst>
          </p:cNvPr>
          <p:cNvSpPr txBox="1"/>
          <p:nvPr/>
        </p:nvSpPr>
        <p:spPr>
          <a:xfrm>
            <a:off x="1693931" y="6124826"/>
            <a:ext cx="5806398" cy="395173"/>
          </a:xfrm>
          <a:prstGeom prst="rect">
            <a:avLst/>
          </a:prstGeom>
          <a:noFill/>
        </p:spPr>
        <p:txBody>
          <a:bodyPr wrap="none" rtlCol="0">
            <a:spAutoFit/>
          </a:bodyPr>
          <a:lstStyle/>
          <a:p>
            <a:pPr algn="l" defTabSz="642732" fontAlgn="auto">
              <a:spcBef>
                <a:spcPts val="0"/>
              </a:spcBef>
              <a:spcAft>
                <a:spcPts val="0"/>
              </a:spcAft>
              <a:buClr>
                <a:srgbClr val="000000"/>
              </a:buClr>
            </a:pPr>
            <a:r>
              <a:rPr lang="en-US" sz="1968" b="0" kern="0" dirty="0">
                <a:solidFill>
                  <a:srgbClr val="000000"/>
                </a:solidFill>
                <a:latin typeface="Arial"/>
                <a:cs typeface="Arial"/>
                <a:sym typeface="Arial"/>
              </a:rPr>
              <a:t>https://www.youtube.com/watch?v=P-coEUKd_FE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A06855-1E87-4B25-B0F6-C69211FE456B}"/>
              </a:ext>
            </a:extLst>
          </p:cNvPr>
          <p:cNvSpPr>
            <a:spLocks noGrp="1"/>
          </p:cNvSpPr>
          <p:nvPr>
            <p:ph type="title"/>
          </p:nvPr>
        </p:nvSpPr>
        <p:spPr/>
        <p:txBody>
          <a:bodyPr/>
          <a:lstStyle/>
          <a:p>
            <a:r>
              <a:rPr lang="en-US" dirty="0"/>
              <a:t>Bridge Audio</a:t>
            </a:r>
          </a:p>
        </p:txBody>
      </p:sp>
      <p:sp>
        <p:nvSpPr>
          <p:cNvPr id="3" name="Content Placeholder 2">
            <a:extLst>
              <a:ext uri="{FF2B5EF4-FFF2-40B4-BE49-F238E27FC236}">
                <a16:creationId xmlns:a16="http://schemas.microsoft.com/office/drawing/2014/main" id="{6760164F-F86F-4A65-99DA-04F570ACA484}"/>
              </a:ext>
            </a:extLst>
          </p:cNvPr>
          <p:cNvSpPr>
            <a:spLocks noGrp="1"/>
          </p:cNvSpPr>
          <p:nvPr>
            <p:ph idx="1"/>
          </p:nvPr>
        </p:nvSpPr>
        <p:spPr/>
        <p:txBody>
          <a:bodyPr/>
          <a:lstStyle/>
          <a:p>
            <a:r>
              <a:rPr lang="en-US" dirty="0"/>
              <a:t>https://soundcloud.com/naval-institute/bridge-audio-from-the-aug-12-2012-collision-of-uss-porter-ddg-78</a:t>
            </a:r>
          </a:p>
        </p:txBody>
      </p:sp>
      <p:sp>
        <p:nvSpPr>
          <p:cNvPr id="4" name="Slide Number Placeholder 3">
            <a:extLst>
              <a:ext uri="{FF2B5EF4-FFF2-40B4-BE49-F238E27FC236}">
                <a16:creationId xmlns:a16="http://schemas.microsoft.com/office/drawing/2014/main" id="{B5CF20D9-0A9B-419C-A2AA-5675DAA5477D}"/>
              </a:ext>
            </a:extLst>
          </p:cNvPr>
          <p:cNvSpPr>
            <a:spLocks noGrp="1"/>
          </p:cNvSpPr>
          <p:nvPr>
            <p:ph type="sldNum" sz="quarter" idx="10"/>
          </p:nvPr>
        </p:nvSpPr>
        <p:spPr/>
        <p:txBody>
          <a:bodyPr/>
          <a:lstStyle/>
          <a:p>
            <a:pPr defTabSz="642732" fontAlgn="auto">
              <a:spcAft>
                <a:spcPts val="0"/>
              </a:spcAft>
              <a:buClr>
                <a:srgbClr val="000000"/>
              </a:buClr>
              <a:defRPr/>
            </a:pPr>
            <a:r>
              <a:rPr lang="en-US" kern="0">
                <a:cs typeface="Arial"/>
                <a:sym typeface="Arial"/>
              </a:rPr>
              <a:t>Slide </a:t>
            </a:r>
            <a:fld id="{6B6EBFCA-8576-4D25-AB78-C2FBBDAB4C78}" type="slidenum">
              <a:rPr lang="en-US" kern="0">
                <a:cs typeface="Arial"/>
                <a:sym typeface="Arial"/>
              </a:rPr>
              <a:pPr defTabSz="642732" fontAlgn="auto">
                <a:spcAft>
                  <a:spcPts val="0"/>
                </a:spcAft>
                <a:buClr>
                  <a:srgbClr val="000000"/>
                </a:buClr>
                <a:defRPr/>
              </a:pPr>
              <a:t>44</a:t>
            </a:fld>
            <a:endParaRPr lang="en-US" kern="0" dirty="0">
              <a:cs typeface="Arial"/>
              <a:sym typeface="Arial"/>
            </a:endParaRPr>
          </a:p>
        </p:txBody>
      </p:sp>
    </p:spTree>
    <p:extLst>
      <p:ext uri="{BB962C8B-B14F-4D97-AF65-F5344CB8AC3E}">
        <p14:creationId xmlns:p14="http://schemas.microsoft.com/office/powerpoint/2010/main" val="272429358"/>
      </p:ext>
    </p:extLst>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Shape 219"/>
        <p:cNvGrpSpPr/>
        <p:nvPr/>
      </p:nvGrpSpPr>
      <p:grpSpPr>
        <a:xfrm>
          <a:off x="0" y="0"/>
          <a:ext cx="0" cy="0"/>
          <a:chOff x="0" y="0"/>
          <a:chExt cx="0" cy="0"/>
        </a:xfrm>
      </p:grpSpPr>
      <p:sp>
        <p:nvSpPr>
          <p:cNvPr id="220" name="Google Shape;220;p27"/>
          <p:cNvSpPr txBox="1">
            <a:spLocks noGrp="1"/>
          </p:cNvSpPr>
          <p:nvPr>
            <p:ph type="ctrTitle"/>
          </p:nvPr>
        </p:nvSpPr>
        <p:spPr>
          <a:xfrm>
            <a:off x="2048" y="2679153"/>
            <a:ext cx="9139909" cy="1470025"/>
          </a:xfrm>
          <a:prstGeom prst="rect">
            <a:avLst/>
          </a:prstGeom>
          <a:noFill/>
          <a:ln>
            <a:noFill/>
          </a:ln>
        </p:spPr>
        <p:txBody>
          <a:bodyPr spcFirstLastPara="1" vert="horz" wrap="square" lIns="90463" tIns="44423" rIns="90463" bIns="44423" numCol="1" anchor="ctr" anchorCtr="1" compatLnSpc="1">
            <a:prstTxWarp prst="textNoShape">
              <a:avLst/>
            </a:prstTxWarp>
            <a:noAutofit/>
          </a:bodyPr>
          <a:lstStyle/>
          <a:p>
            <a:pPr>
              <a:spcBef>
                <a:spcPts val="0"/>
              </a:spcBef>
              <a:spcAft>
                <a:spcPts val="0"/>
              </a:spcAft>
            </a:pPr>
            <a:r>
              <a:rPr lang="en-US"/>
              <a:t>Human Factors</a:t>
            </a:r>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Shape 225"/>
        <p:cNvGrpSpPr/>
        <p:nvPr/>
      </p:nvGrpSpPr>
      <p:grpSpPr>
        <a:xfrm>
          <a:off x="0" y="0"/>
          <a:ext cx="0" cy="0"/>
          <a:chOff x="0" y="0"/>
          <a:chExt cx="0" cy="0"/>
        </a:xfrm>
      </p:grpSpPr>
      <p:sp>
        <p:nvSpPr>
          <p:cNvPr id="226" name="Google Shape;226;p28"/>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Human Factors Discussion</a:t>
            </a:r>
            <a:endParaRPr/>
          </a:p>
        </p:txBody>
      </p:sp>
      <p:sp>
        <p:nvSpPr>
          <p:cNvPr id="227" name="Google Shape;227;p28"/>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4238" indent="-244238">
              <a:spcBef>
                <a:spcPts val="0"/>
              </a:spcBef>
            </a:pPr>
            <a:r>
              <a:rPr lang="en-US" dirty="0">
                <a:solidFill>
                  <a:schemeClr val="tx1"/>
                </a:solidFill>
              </a:rPr>
              <a:t>What were the human factors that contributed to the mishap?</a:t>
            </a:r>
            <a:endParaRPr dirty="0">
              <a:solidFill>
                <a:schemeClr val="tx1"/>
              </a:solidFill>
            </a:endParaRPr>
          </a:p>
          <a:p>
            <a:pPr marL="559043" lvl="1" indent="-233214"/>
            <a:r>
              <a:rPr lang="en-US" dirty="0">
                <a:solidFill>
                  <a:schemeClr val="tx1"/>
                </a:solidFill>
              </a:rPr>
              <a:t>Qualification factors?</a:t>
            </a:r>
            <a:endParaRPr dirty="0">
              <a:solidFill>
                <a:schemeClr val="tx1"/>
              </a:solidFill>
            </a:endParaRPr>
          </a:p>
          <a:p>
            <a:pPr marL="559043" lvl="1" indent="-233214"/>
            <a:r>
              <a:rPr lang="en-US" dirty="0">
                <a:solidFill>
                  <a:schemeClr val="tx1"/>
                </a:solidFill>
              </a:rPr>
              <a:t>Procedural errors/omissions factors?</a:t>
            </a:r>
            <a:endParaRPr dirty="0">
              <a:solidFill>
                <a:schemeClr val="tx1"/>
              </a:solidFill>
            </a:endParaRPr>
          </a:p>
          <a:p>
            <a:pPr marL="559043" lvl="1" indent="-233214"/>
            <a:r>
              <a:rPr lang="en-US" dirty="0">
                <a:solidFill>
                  <a:schemeClr val="tx1"/>
                </a:solidFill>
              </a:rPr>
              <a:t>Effective supervision factors?</a:t>
            </a:r>
            <a:endParaRPr dirty="0">
              <a:solidFill>
                <a:schemeClr val="tx1"/>
              </a:solidFill>
            </a:endParaRPr>
          </a:p>
          <a:p>
            <a:pPr marL="559043" lvl="1" indent="-233214"/>
            <a:r>
              <a:rPr lang="en-US" dirty="0">
                <a:solidFill>
                  <a:schemeClr val="tx1"/>
                </a:solidFill>
              </a:rPr>
              <a:t>Training factors?</a:t>
            </a:r>
            <a:endParaRPr dirty="0">
              <a:solidFill>
                <a:schemeClr val="tx1"/>
              </a:solidFill>
            </a:endParaRPr>
          </a:p>
          <a:p>
            <a:pPr marL="244238" indent="-244238"/>
            <a:r>
              <a:rPr lang="en-US" dirty="0">
                <a:solidFill>
                  <a:schemeClr val="tx1"/>
                </a:solidFill>
              </a:rPr>
              <a:t>What methods could have helped mitigate the human factors that contributed to the mishap?</a:t>
            </a:r>
            <a:endParaRPr dirty="0">
              <a:solidFill>
                <a:schemeClr val="tx1"/>
              </a:solidFill>
            </a:endParaRPr>
          </a:p>
          <a:p>
            <a:pPr marL="244238" indent="-65701">
              <a:buNone/>
            </a:pP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Sp="0">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SIB Findings</a:t>
            </a:r>
            <a:endParaRPr/>
          </a:p>
        </p:txBody>
      </p:sp>
      <p:pic>
        <p:nvPicPr>
          <p:cNvPr id="234" name="Google Shape;234;p29"/>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Shape 239"/>
        <p:cNvGrpSpPr/>
        <p:nvPr/>
      </p:nvGrpSpPr>
      <p:grpSpPr>
        <a:xfrm>
          <a:off x="0" y="0"/>
          <a:ext cx="0" cy="0"/>
          <a:chOff x="0" y="0"/>
          <a:chExt cx="0" cy="0"/>
        </a:xfrm>
      </p:grpSpPr>
      <p:sp>
        <p:nvSpPr>
          <p:cNvPr id="240" name="Google Shape;240;p30"/>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SIB Findings</a:t>
            </a:r>
            <a:endParaRPr/>
          </a:p>
        </p:txBody>
      </p:sp>
      <p:pic>
        <p:nvPicPr>
          <p:cNvPr id="241" name="Google Shape;241;p30"/>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Sp="0">
  <p:cSld>
    <p:spTree>
      <p:nvGrpSpPr>
        <p:cNvPr id="1" name="Shape 246"/>
        <p:cNvGrpSpPr/>
        <p:nvPr/>
      </p:nvGrpSpPr>
      <p:grpSpPr>
        <a:xfrm>
          <a:off x="0" y="0"/>
          <a:ext cx="0" cy="0"/>
          <a:chOff x="0" y="0"/>
          <a:chExt cx="0" cy="0"/>
        </a:xfrm>
      </p:grpSpPr>
      <p:sp>
        <p:nvSpPr>
          <p:cNvPr id="247" name="Google Shape;247;p31"/>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SIB Findings</a:t>
            </a:r>
            <a:endParaRPr/>
          </a:p>
        </p:txBody>
      </p:sp>
      <p:pic>
        <p:nvPicPr>
          <p:cNvPr id="248" name="Google Shape;248;p31"/>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047109-C067-41C0-89FB-8279177D29F6}"/>
              </a:ext>
            </a:extLst>
          </p:cNvPr>
          <p:cNvSpPr>
            <a:spLocks noGrp="1"/>
          </p:cNvSpPr>
          <p:nvPr>
            <p:ph type="title"/>
          </p:nvPr>
        </p:nvSpPr>
        <p:spPr/>
        <p:txBody>
          <a:bodyPr/>
          <a:lstStyle/>
          <a:p>
            <a:r>
              <a:rPr lang="en-US" dirty="0"/>
              <a:t>What is BRM (Cont’d)?</a:t>
            </a:r>
          </a:p>
        </p:txBody>
      </p:sp>
      <p:sp>
        <p:nvSpPr>
          <p:cNvPr id="4" name="Text Placeholder 3">
            <a:extLst>
              <a:ext uri="{FF2B5EF4-FFF2-40B4-BE49-F238E27FC236}">
                <a16:creationId xmlns:a16="http://schemas.microsoft.com/office/drawing/2014/main" id="{1384523F-9F13-412F-9F5D-C5EF403F0E7B}"/>
              </a:ext>
            </a:extLst>
          </p:cNvPr>
          <p:cNvSpPr txBox="1">
            <a:spLocks/>
          </p:cNvSpPr>
          <p:nvPr/>
        </p:nvSpPr>
        <p:spPr bwMode="auto">
          <a:xfrm>
            <a:off x="459545" y="1292127"/>
            <a:ext cx="4112456" cy="6018104"/>
          </a:xfrm>
          <a:prstGeom prst="rect">
            <a:avLst/>
          </a:prstGeom>
          <a:noFill/>
          <a:ln w="9525">
            <a:noFill/>
            <a:miter lim="800000"/>
            <a:headEnd/>
            <a:tailEnd/>
          </a:ln>
        </p:spPr>
        <p:txBody>
          <a:bodyPr spcFirstLastPara="1" vert="horz" wrap="square" lIns="64262" tIns="32122" rIns="64262" bIns="32122" numCol="1" anchor="t" anchorCtr="0" compatLnSpc="1">
            <a:prstTxWarp prst="textNoShape">
              <a:avLst/>
            </a:prstTxWarp>
            <a:spAutoFit/>
          </a:bodyPr>
          <a:lstStyle>
            <a:lvl1pPr marL="457200" marR="0" lvl="0" indent="-482600" algn="l" defTabSz="1374773" rtl="0" eaLnBrk="0" fontAlgn="base" hangingPunct="0">
              <a:spcBef>
                <a:spcPts val="960"/>
              </a:spcBef>
              <a:spcAft>
                <a:spcPts val="0"/>
              </a:spcAft>
              <a:buClr>
                <a:schemeClr val="dk1"/>
              </a:buClr>
              <a:buSzPts val="4000"/>
              <a:buFont typeface="Arial"/>
              <a:buChar char="•"/>
              <a:defRPr sz="4000" b="0" i="0" u="none" strike="noStrike" cap="none">
                <a:solidFill>
                  <a:schemeClr val="dk1"/>
                </a:solidFill>
                <a:latin typeface="Arial"/>
                <a:ea typeface="Arial"/>
                <a:cs typeface="Arial"/>
                <a:sym typeface="Arial"/>
              </a:defRPr>
            </a:lvl1pPr>
            <a:lvl2pPr marL="914400" marR="0" lvl="1" indent="-444500" algn="l" defTabSz="1374773" rtl="0" eaLnBrk="0" fontAlgn="base" hangingPunct="0">
              <a:spcBef>
                <a:spcPts val="680"/>
              </a:spcBef>
              <a:spcAft>
                <a:spcPts val="0"/>
              </a:spcAft>
              <a:buClr>
                <a:schemeClr val="dk1"/>
              </a:buClr>
              <a:buSzPts val="3400"/>
              <a:buFont typeface="Arial"/>
              <a:buChar char="–"/>
              <a:defRPr sz="3400" b="0" i="0" u="none" strike="noStrike" cap="none">
                <a:solidFill>
                  <a:schemeClr val="dk1"/>
                </a:solidFill>
                <a:latin typeface="Arial"/>
                <a:ea typeface="Arial"/>
                <a:cs typeface="Arial"/>
                <a:sym typeface="Arial"/>
              </a:defRPr>
            </a:lvl2pPr>
            <a:lvl3pPr marL="1371600" marR="0" lvl="2" indent="-381000" algn="l" defTabSz="1374773" rtl="0" eaLnBrk="0" fontAlgn="base" hangingPunct="0">
              <a:spcBef>
                <a:spcPts val="48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3pPr>
            <a:lvl4pPr marL="1828800" marR="0" lvl="3" indent="-393700" algn="l" defTabSz="1374773" rtl="0" eaLnBrk="0" fontAlgn="base" hangingPunct="0">
              <a:spcBef>
                <a:spcPts val="520"/>
              </a:spcBef>
              <a:spcAft>
                <a:spcPts val="0"/>
              </a:spcAft>
              <a:buClr>
                <a:schemeClr val="dk1"/>
              </a:buClr>
              <a:buSzPts val="2600"/>
              <a:buFont typeface="Arial"/>
              <a:buChar char="•"/>
              <a:defRPr sz="2600" b="0" i="0" u="none" strike="noStrike" cap="none">
                <a:solidFill>
                  <a:schemeClr val="dk1"/>
                </a:solidFill>
                <a:latin typeface="Times New Roman"/>
                <a:ea typeface="Times New Roman"/>
                <a:cs typeface="Times New Roman"/>
                <a:sym typeface="Times New Roman"/>
              </a:defRPr>
            </a:lvl4pPr>
            <a:lvl5pPr marL="2286000" marR="0" lvl="4" indent="-374650" algn="l" defTabSz="1374773" rtl="0" eaLnBrk="0" fontAlgn="base" hangingPunct="0">
              <a:spcBef>
                <a:spcPts val="460"/>
              </a:spcBef>
              <a:spcAft>
                <a:spcPts val="0"/>
              </a:spcAft>
              <a:buClr>
                <a:schemeClr val="dk1"/>
              </a:buClr>
              <a:buSzPts val="2300"/>
              <a:buFont typeface="Arial"/>
              <a:buChar char="•"/>
              <a:defRPr sz="2300" b="0" i="0" u="none" strike="noStrike" cap="none">
                <a:solidFill>
                  <a:schemeClr val="dk1"/>
                </a:solidFill>
                <a:latin typeface="Times New Roman"/>
                <a:ea typeface="Times New Roman"/>
                <a:cs typeface="Times New Roman"/>
                <a:sym typeface="Times New Roman"/>
              </a:defRPr>
            </a:lvl5pPr>
            <a:lvl6pPr marL="2743200" marR="0" lvl="5" indent="-355600" algn="l" defTabSz="1374773" rtl="0" fontAlgn="base">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defTabSz="1374773" rtl="0" fontAlgn="base">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defTabSz="1374773" rtl="0" fontAlgn="base">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defTabSz="1374773" rtl="0" fontAlgn="base">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pPr marL="0" indent="0">
              <a:buNone/>
            </a:pPr>
            <a:r>
              <a:rPr lang="en-US" sz="1968" b="1" dirty="0">
                <a:solidFill>
                  <a:srgbClr val="000000"/>
                </a:solidFill>
                <a:latin typeface="Trebuchet MS" panose="020B0603020202020204" pitchFamily="34" charset="0"/>
              </a:rPr>
              <a:t>BRM</a:t>
            </a:r>
            <a:r>
              <a:rPr lang="en-US" sz="1968" dirty="0">
                <a:solidFill>
                  <a:srgbClr val="000000"/>
                </a:solidFill>
                <a:latin typeface="Trebuchet MS" panose="020B0603020202020204" pitchFamily="34" charset="0"/>
              </a:rPr>
              <a:t> is described as the </a:t>
            </a:r>
            <a:r>
              <a:rPr lang="en-US" sz="1968" u="sng" dirty="0">
                <a:solidFill>
                  <a:srgbClr val="000000"/>
                </a:solidFill>
                <a:latin typeface="Trebuchet MS" panose="020B0603020202020204" pitchFamily="34" charset="0"/>
              </a:rPr>
              <a:t>effective management</a:t>
            </a:r>
            <a:r>
              <a:rPr lang="en-US" sz="1968" dirty="0">
                <a:solidFill>
                  <a:srgbClr val="000000"/>
                </a:solidFill>
                <a:latin typeface="Trebuchet MS" panose="020B0603020202020204" pitchFamily="34" charset="0"/>
              </a:rPr>
              <a:t> of all resources, Human and Technical, available to the Bridge Team to deliver the safe completion of the Mission. </a:t>
            </a:r>
          </a:p>
          <a:p>
            <a:pPr marL="0" indent="0">
              <a:buNone/>
            </a:pPr>
            <a:endParaRPr lang="en-US" sz="1968" dirty="0">
              <a:solidFill>
                <a:srgbClr val="000000"/>
              </a:solidFill>
              <a:latin typeface="Trebuchet MS" panose="020B0603020202020204" pitchFamily="34" charset="0"/>
            </a:endParaRPr>
          </a:p>
          <a:p>
            <a:pPr marL="0" indent="0">
              <a:buNone/>
            </a:pPr>
            <a:r>
              <a:rPr lang="en-US" sz="1968" b="1" dirty="0">
                <a:solidFill>
                  <a:srgbClr val="000000"/>
                </a:solidFill>
                <a:latin typeface="Trebuchet MS" panose="020B0603020202020204" pitchFamily="34" charset="0"/>
              </a:rPr>
              <a:t>Components Include:</a:t>
            </a:r>
          </a:p>
          <a:p>
            <a:pPr indent="-321366">
              <a:buFontTx/>
              <a:buChar char="-"/>
            </a:pPr>
            <a:r>
              <a:rPr lang="en-US" sz="1968" dirty="0">
                <a:solidFill>
                  <a:schemeClr val="tx1"/>
                </a:solidFill>
                <a:latin typeface="Trebuchet MS" panose="020B0603020202020204" pitchFamily="34" charset="0"/>
              </a:rPr>
              <a:t>Human Factors</a:t>
            </a:r>
          </a:p>
          <a:p>
            <a:pPr indent="-321366">
              <a:buFontTx/>
              <a:buChar char="-"/>
            </a:pPr>
            <a:r>
              <a:rPr lang="en-US" sz="1968" dirty="0">
                <a:solidFill>
                  <a:schemeClr val="tx1"/>
                </a:solidFill>
                <a:latin typeface="Trebuchet MS" panose="020B0603020202020204" pitchFamily="34" charset="0"/>
              </a:rPr>
              <a:t>Communication</a:t>
            </a:r>
          </a:p>
          <a:p>
            <a:pPr indent="-321366">
              <a:buFontTx/>
              <a:buChar char="-"/>
            </a:pPr>
            <a:r>
              <a:rPr lang="en-US" sz="1968" dirty="0">
                <a:solidFill>
                  <a:schemeClr val="tx1"/>
                </a:solidFill>
                <a:latin typeface="Trebuchet MS" panose="020B0603020202020204" pitchFamily="34" charset="0"/>
              </a:rPr>
              <a:t>Training</a:t>
            </a:r>
          </a:p>
          <a:p>
            <a:pPr indent="-321366">
              <a:buFontTx/>
              <a:buChar char="-"/>
            </a:pPr>
            <a:r>
              <a:rPr lang="en-US" sz="1968" dirty="0">
                <a:solidFill>
                  <a:schemeClr val="tx1"/>
                </a:solidFill>
                <a:latin typeface="Trebuchet MS" panose="020B0603020202020204" pitchFamily="34" charset="0"/>
              </a:rPr>
              <a:t>Decision Making</a:t>
            </a:r>
          </a:p>
          <a:p>
            <a:pPr indent="-321366">
              <a:buFontTx/>
              <a:buChar char="-"/>
            </a:pPr>
            <a:r>
              <a:rPr lang="en-US" sz="1968" dirty="0">
                <a:solidFill>
                  <a:schemeClr val="tx1"/>
                </a:solidFill>
                <a:latin typeface="Trebuchet MS" panose="020B0603020202020204" pitchFamily="34" charset="0"/>
              </a:rPr>
              <a:t>Fatigue </a:t>
            </a:r>
          </a:p>
          <a:p>
            <a:pPr indent="-321366">
              <a:buFontTx/>
              <a:buChar char="-"/>
            </a:pPr>
            <a:r>
              <a:rPr lang="en-US" sz="1968" dirty="0">
                <a:solidFill>
                  <a:schemeClr val="tx1"/>
                </a:solidFill>
                <a:latin typeface="Trebuchet MS" panose="020B0603020202020204" pitchFamily="34" charset="0"/>
              </a:rPr>
              <a:t>Technology</a:t>
            </a:r>
          </a:p>
          <a:p>
            <a:pPr marL="0" indent="0">
              <a:buNone/>
            </a:pPr>
            <a:endParaRPr lang="en-US" sz="1968" dirty="0">
              <a:solidFill>
                <a:srgbClr val="000000"/>
              </a:solidFill>
              <a:latin typeface="Trebuchet MS" panose="020B0603020202020204" pitchFamily="34" charset="0"/>
            </a:endParaRPr>
          </a:p>
          <a:p>
            <a:pPr marL="0" indent="0">
              <a:buNone/>
            </a:pPr>
            <a:endParaRPr lang="en-US" sz="1968" dirty="0">
              <a:solidFill>
                <a:schemeClr val="bg2"/>
              </a:solidFill>
              <a:latin typeface="Trebuchet MS" panose="020B0603020202020204" pitchFamily="34" charset="0"/>
            </a:endParaRPr>
          </a:p>
        </p:txBody>
      </p:sp>
      <p:pic>
        <p:nvPicPr>
          <p:cNvPr id="5" name="Picture 4">
            <a:extLst>
              <a:ext uri="{FF2B5EF4-FFF2-40B4-BE49-F238E27FC236}">
                <a16:creationId xmlns:a16="http://schemas.microsoft.com/office/drawing/2014/main" id="{A1792721-D50E-4CA6-BB95-887370CBAF19}"/>
              </a:ext>
            </a:extLst>
          </p:cNvPr>
          <p:cNvPicPr>
            <a:picLocks noChangeAspect="1"/>
          </p:cNvPicPr>
          <p:nvPr/>
        </p:nvPicPr>
        <p:blipFill>
          <a:blip r:embed="rId2"/>
          <a:stretch>
            <a:fillRect/>
          </a:stretch>
        </p:blipFill>
        <p:spPr>
          <a:xfrm>
            <a:off x="4572001" y="2295401"/>
            <a:ext cx="4388279" cy="3229999"/>
          </a:xfrm>
          <a:prstGeom prst="rect">
            <a:avLst/>
          </a:prstGeom>
        </p:spPr>
      </p:pic>
    </p:spTree>
    <p:extLst>
      <p:ext uri="{BB962C8B-B14F-4D97-AF65-F5344CB8AC3E}">
        <p14:creationId xmlns:p14="http://schemas.microsoft.com/office/powerpoint/2010/main" val="369529330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Shape 253"/>
        <p:cNvGrpSpPr/>
        <p:nvPr/>
      </p:nvGrpSpPr>
      <p:grpSpPr>
        <a:xfrm>
          <a:off x="0" y="0"/>
          <a:ext cx="0" cy="0"/>
          <a:chOff x="0" y="0"/>
          <a:chExt cx="0" cy="0"/>
        </a:xfrm>
      </p:grpSpPr>
      <p:sp>
        <p:nvSpPr>
          <p:cNvPr id="254" name="Google Shape;254;p32"/>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SIB Findings</a:t>
            </a:r>
            <a:endParaRPr/>
          </a:p>
        </p:txBody>
      </p:sp>
      <p:pic>
        <p:nvPicPr>
          <p:cNvPr id="255" name="Google Shape;255;p32"/>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Shape 260"/>
        <p:cNvGrpSpPr/>
        <p:nvPr/>
      </p:nvGrpSpPr>
      <p:grpSpPr>
        <a:xfrm>
          <a:off x="0" y="0"/>
          <a:ext cx="0" cy="0"/>
          <a:chOff x="0" y="0"/>
          <a:chExt cx="0" cy="0"/>
        </a:xfrm>
      </p:grpSpPr>
      <p:sp>
        <p:nvSpPr>
          <p:cNvPr id="261" name="Google Shape;261;p33"/>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Post Discussion</a:t>
            </a:r>
            <a:endParaRPr/>
          </a:p>
        </p:txBody>
      </p:sp>
      <p:sp>
        <p:nvSpPr>
          <p:cNvPr id="262" name="Google Shape;262;p33"/>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4238" indent="-244238">
              <a:spcBef>
                <a:spcPts val="0"/>
              </a:spcBef>
            </a:pPr>
            <a:r>
              <a:rPr lang="en-US" dirty="0">
                <a:solidFill>
                  <a:schemeClr val="tx1"/>
                </a:solidFill>
              </a:rPr>
              <a:t>Did your answer change after seeing SIB fact and opinion?</a:t>
            </a:r>
            <a:endParaRPr dirty="0">
              <a:solidFill>
                <a:schemeClr val="tx1"/>
              </a:solidFill>
            </a:endParaRPr>
          </a:p>
          <a:p>
            <a:pPr marL="244238" indent="-244238"/>
            <a:r>
              <a:rPr lang="en-US" dirty="0">
                <a:solidFill>
                  <a:schemeClr val="tx1"/>
                </a:solidFill>
              </a:rPr>
              <a:t>Where do you agree or disagree with SIB?</a:t>
            </a:r>
            <a:endParaRPr dirty="0">
              <a:solidFill>
                <a:schemeClr val="tx1"/>
              </a:solidFill>
            </a:endParaRPr>
          </a:p>
          <a:p>
            <a:pPr marL="559043" lvl="1" indent="-233214"/>
            <a:r>
              <a:rPr lang="en-US" dirty="0">
                <a:solidFill>
                  <a:schemeClr val="tx1"/>
                </a:solidFill>
              </a:rPr>
              <a:t>Where were the SIB opinions incorrect?</a:t>
            </a:r>
            <a:endParaRPr dirty="0">
              <a:solidFill>
                <a:schemeClr val="tx1"/>
              </a:solidFill>
            </a:endParaRPr>
          </a:p>
          <a:p>
            <a:pPr marL="559043" lvl="1" indent="-233214"/>
            <a:r>
              <a:rPr lang="en-US" dirty="0">
                <a:solidFill>
                  <a:schemeClr val="tx1"/>
                </a:solidFill>
              </a:rPr>
              <a:t>Where were the SIB opinions correct?</a:t>
            </a:r>
            <a:endParaRPr dirty="0">
              <a:solidFill>
                <a:schemeClr val="tx1"/>
              </a:solidFill>
            </a:endParaRPr>
          </a:p>
          <a:p>
            <a:pPr marL="244238" indent="-244238"/>
            <a:r>
              <a:rPr lang="en-US" dirty="0">
                <a:solidFill>
                  <a:schemeClr val="tx1"/>
                </a:solidFill>
              </a:rPr>
              <a:t>What additional Human Factors did the SIB miss?</a:t>
            </a:r>
            <a:endParaRPr dirty="0">
              <a:solidFill>
                <a:schemeClr val="tx1"/>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Sp="0">
  <p:cSld>
    <p:spTree>
      <p:nvGrpSpPr>
        <p:cNvPr id="1" name="Shape 267"/>
        <p:cNvGrpSpPr/>
        <p:nvPr/>
      </p:nvGrpSpPr>
      <p:grpSpPr>
        <a:xfrm>
          <a:off x="0" y="0"/>
          <a:ext cx="0" cy="0"/>
          <a:chOff x="0" y="0"/>
          <a:chExt cx="0" cy="0"/>
        </a:xfrm>
      </p:grpSpPr>
      <p:sp>
        <p:nvSpPr>
          <p:cNvPr id="268" name="Google Shape;268;p34"/>
          <p:cNvSpPr txBox="1">
            <a:spLocks noGrp="1"/>
          </p:cNvSpPr>
          <p:nvPr>
            <p:ph type="ctrTitle"/>
          </p:nvPr>
        </p:nvSpPr>
        <p:spPr>
          <a:xfrm>
            <a:off x="2048" y="2679153"/>
            <a:ext cx="9139909" cy="1470025"/>
          </a:xfrm>
          <a:prstGeom prst="rect">
            <a:avLst/>
          </a:prstGeom>
          <a:noFill/>
          <a:ln>
            <a:noFill/>
          </a:ln>
        </p:spPr>
        <p:txBody>
          <a:bodyPr spcFirstLastPara="1" vert="horz" wrap="square" lIns="90463" tIns="44423" rIns="90463" bIns="44423" numCol="1" anchor="ctr" anchorCtr="1" compatLnSpc="1">
            <a:prstTxWarp prst="textNoShape">
              <a:avLst/>
            </a:prstTxWarp>
            <a:noAutofit/>
          </a:bodyPr>
          <a:lstStyle/>
          <a:p>
            <a:pPr>
              <a:spcBef>
                <a:spcPts val="0"/>
              </a:spcBef>
              <a:spcAft>
                <a:spcPts val="0"/>
              </a:spcAft>
            </a:pPr>
            <a:r>
              <a:rPr lang="en-US"/>
              <a:t>Error Chain</a:t>
            </a:r>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Shape 273"/>
        <p:cNvGrpSpPr/>
        <p:nvPr/>
      </p:nvGrpSpPr>
      <p:grpSpPr>
        <a:xfrm>
          <a:off x="0" y="0"/>
          <a:ext cx="0" cy="0"/>
          <a:chOff x="0" y="0"/>
          <a:chExt cx="0" cy="0"/>
        </a:xfrm>
      </p:grpSpPr>
      <p:sp>
        <p:nvSpPr>
          <p:cNvPr id="274" name="Google Shape;274;p35"/>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Error Chain Discussion</a:t>
            </a:r>
            <a:endParaRPr/>
          </a:p>
        </p:txBody>
      </p:sp>
      <p:sp>
        <p:nvSpPr>
          <p:cNvPr id="275" name="Google Shape;275;p35"/>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4238" indent="-244238">
              <a:spcBef>
                <a:spcPts val="0"/>
              </a:spcBef>
            </a:pPr>
            <a:r>
              <a:rPr lang="en-US" dirty="0">
                <a:solidFill>
                  <a:schemeClr val="tx1"/>
                </a:solidFill>
              </a:rPr>
              <a:t>How do you identify the beginning of the Error Chain?</a:t>
            </a:r>
            <a:endParaRPr dirty="0">
              <a:solidFill>
                <a:schemeClr val="tx1"/>
              </a:solidFill>
            </a:endParaRPr>
          </a:p>
          <a:p>
            <a:pPr marL="244238" indent="-244238"/>
            <a:r>
              <a:rPr lang="en-US" dirty="0">
                <a:solidFill>
                  <a:schemeClr val="tx1"/>
                </a:solidFill>
              </a:rPr>
              <a:t>Who is responsible for identifying the beginning of the Error Chain?</a:t>
            </a:r>
            <a:endParaRPr dirty="0">
              <a:solidFill>
                <a:schemeClr val="tx1"/>
              </a:solidFill>
            </a:endParaRPr>
          </a:p>
          <a:p>
            <a:pPr marL="244238" indent="-244238"/>
            <a:r>
              <a:rPr lang="en-US" dirty="0">
                <a:solidFill>
                  <a:schemeClr val="tx1"/>
                </a:solidFill>
              </a:rPr>
              <a:t>What was the beginning of the Error Chain?</a:t>
            </a:r>
            <a:endParaRPr dirty="0">
              <a:solidFill>
                <a:schemeClr val="tx1"/>
              </a:solidFill>
            </a:endParaRPr>
          </a:p>
          <a:p>
            <a:pPr marL="244238" indent="-65701">
              <a:buNone/>
            </a:pPr>
            <a:endParaRPr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Sp="0">
  <p:cSld>
    <p:spTree>
      <p:nvGrpSpPr>
        <p:cNvPr id="1" name="Shape 280"/>
        <p:cNvGrpSpPr/>
        <p:nvPr/>
      </p:nvGrpSpPr>
      <p:grpSpPr>
        <a:xfrm>
          <a:off x="0" y="0"/>
          <a:ext cx="0" cy="0"/>
          <a:chOff x="0" y="0"/>
          <a:chExt cx="0" cy="0"/>
        </a:xfrm>
      </p:grpSpPr>
      <p:sp>
        <p:nvSpPr>
          <p:cNvPr id="281" name="Google Shape;281;p36"/>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Prior to Day of Mishap</a:t>
            </a:r>
            <a:endParaRPr/>
          </a:p>
        </p:txBody>
      </p:sp>
      <p:pic>
        <p:nvPicPr>
          <p:cNvPr id="282" name="Google Shape;282;p36" descr="Prior-to-Day-of-Mishap_CLIN0002_E.png"/>
          <p:cNvPicPr preferRelativeResize="0">
            <a:picLocks noGrp="1"/>
          </p:cNvPicPr>
          <p:nvPr>
            <p:ph type="pic" idx="2"/>
          </p:nvPr>
        </p:nvPicPr>
        <p:blipFill rotWithShape="1">
          <a:blip r:embed="rId3">
            <a:alphaModFix/>
          </a:blip>
          <a:srcRect t="8" b="8"/>
          <a:stretch/>
        </p:blipFill>
        <p:spPr>
          <a:prstGeom prst="rect">
            <a:avLst/>
          </a:prstGeom>
          <a:noFill/>
          <a:ln>
            <a:noFill/>
          </a:ln>
        </p:spPr>
      </p:pic>
      <p:sp>
        <p:nvSpPr>
          <p:cNvPr id="283" name="Google Shape;283;p36"/>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1024" indent="-241024">
              <a:spcBef>
                <a:spcPts val="0"/>
              </a:spcBef>
            </a:pPr>
            <a:r>
              <a:rPr lang="en-US" dirty="0">
                <a:solidFill>
                  <a:schemeClr val="tx1"/>
                </a:solidFill>
              </a:rPr>
              <a:t>CO did not date the watch bill</a:t>
            </a:r>
            <a:endParaRPr dirty="0">
              <a:solidFill>
                <a:schemeClr val="tx1"/>
              </a:solidFill>
            </a:endParaRPr>
          </a:p>
          <a:p>
            <a:pPr marL="241024" indent="-241024"/>
            <a:r>
              <a:rPr lang="en-US" dirty="0">
                <a:solidFill>
                  <a:schemeClr val="tx1"/>
                </a:solidFill>
              </a:rPr>
              <a:t>SUWC was relieved due to fatigue</a:t>
            </a:r>
            <a:endParaRPr dirty="0">
              <a:solidFill>
                <a:schemeClr val="tx1"/>
              </a:solidFill>
            </a:endParaRPr>
          </a:p>
          <a:p>
            <a:pPr marL="241024" indent="-241024"/>
            <a:r>
              <a:rPr lang="en-US" dirty="0">
                <a:solidFill>
                  <a:schemeClr val="tx1"/>
                </a:solidFill>
              </a:rPr>
              <a:t>Equipment OOC</a:t>
            </a:r>
            <a:endParaRPr dirty="0">
              <a:solidFill>
                <a:schemeClr val="tx1"/>
              </a:solidFill>
            </a:endParaRPr>
          </a:p>
          <a:p>
            <a:pPr marL="559043" lvl="1" indent="-237677"/>
            <a:r>
              <a:rPr lang="en-US" dirty="0">
                <a:solidFill>
                  <a:schemeClr val="tx1"/>
                </a:solidFill>
              </a:rPr>
              <a:t>OSS</a:t>
            </a:r>
            <a:endParaRPr dirty="0">
              <a:solidFill>
                <a:schemeClr val="tx1"/>
              </a:solidFill>
            </a:endParaRPr>
          </a:p>
          <a:p>
            <a:pPr marL="559043" lvl="1" indent="-237677"/>
            <a:r>
              <a:rPr lang="en-US" dirty="0">
                <a:solidFill>
                  <a:schemeClr val="tx1"/>
                </a:solidFill>
              </a:rPr>
              <a:t>DDRT</a:t>
            </a:r>
            <a:endParaRPr dirty="0">
              <a:solidFill>
                <a:schemeClr val="tx1"/>
              </a:solidFill>
            </a:endParaRPr>
          </a:p>
          <a:p>
            <a:pPr marL="0" indent="0">
              <a:buNone/>
            </a:pPr>
            <a:endParaRPr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Sp="0">
  <p:cSld>
    <p:spTree>
      <p:nvGrpSpPr>
        <p:cNvPr id="1" name="Shape 288"/>
        <p:cNvGrpSpPr/>
        <p:nvPr/>
      </p:nvGrpSpPr>
      <p:grpSpPr>
        <a:xfrm>
          <a:off x="0" y="0"/>
          <a:ext cx="0" cy="0"/>
          <a:chOff x="0" y="0"/>
          <a:chExt cx="0" cy="0"/>
        </a:xfrm>
      </p:grpSpPr>
      <p:sp>
        <p:nvSpPr>
          <p:cNvPr id="289" name="Google Shape;289;p37"/>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Day of Mishap</a:t>
            </a:r>
            <a:endParaRPr/>
          </a:p>
        </p:txBody>
      </p:sp>
      <p:sp>
        <p:nvSpPr>
          <p:cNvPr id="290" name="Google Shape;290;p37"/>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4238" indent="-244238">
              <a:spcBef>
                <a:spcPts val="0"/>
              </a:spcBef>
            </a:pPr>
            <a:r>
              <a:rPr lang="en-US" dirty="0">
                <a:solidFill>
                  <a:schemeClr val="tx1"/>
                </a:solidFill>
              </a:rPr>
              <a:t>0042: TAO assumed the watch in CIC</a:t>
            </a:r>
            <a:endParaRPr dirty="0">
              <a:solidFill>
                <a:schemeClr val="tx1"/>
              </a:solidFill>
            </a:endParaRPr>
          </a:p>
          <a:p>
            <a:pPr marL="559043" lvl="1" indent="-233214"/>
            <a:r>
              <a:rPr lang="en-US" dirty="0">
                <a:solidFill>
                  <a:schemeClr val="tx1"/>
                </a:solidFill>
              </a:rPr>
              <a:t>Unaware of the watch bill changes</a:t>
            </a:r>
            <a:endParaRPr dirty="0">
              <a:solidFill>
                <a:schemeClr val="tx1"/>
              </a:solidFill>
            </a:endParaRPr>
          </a:p>
          <a:p>
            <a:pPr marL="559043" lvl="1" indent="-233214"/>
            <a:r>
              <a:rPr lang="en-US" dirty="0">
                <a:solidFill>
                  <a:schemeClr val="tx1"/>
                </a:solidFill>
              </a:rPr>
              <a:t>Unaware of the surface contact picture</a:t>
            </a:r>
            <a:endParaRPr dirty="0">
              <a:solidFill>
                <a:schemeClr val="tx1"/>
              </a:solidFill>
            </a:endParaRPr>
          </a:p>
          <a:p>
            <a:pPr marL="244238" indent="-244238"/>
            <a:r>
              <a:rPr lang="en-US" dirty="0">
                <a:solidFill>
                  <a:schemeClr val="tx1"/>
                </a:solidFill>
              </a:rPr>
              <a:t>0043: OOD sighted two vessels</a:t>
            </a:r>
            <a:endParaRPr dirty="0">
              <a:solidFill>
                <a:schemeClr val="tx1"/>
              </a:solidFill>
            </a:endParaRPr>
          </a:p>
          <a:p>
            <a:pPr marL="559043" lvl="1" indent="-233214"/>
            <a:r>
              <a:rPr lang="en-US" dirty="0">
                <a:solidFill>
                  <a:schemeClr val="tx1"/>
                </a:solidFill>
              </a:rPr>
              <a:t>Lights of a Vessel Not Under Command (NUC) off the starboard bow</a:t>
            </a:r>
            <a:endParaRPr dirty="0">
              <a:solidFill>
                <a:schemeClr val="tx1"/>
              </a:solidFill>
            </a:endParaRPr>
          </a:p>
          <a:p>
            <a:pPr marL="559043" lvl="1" indent="-233214"/>
            <a:r>
              <a:rPr lang="en-US" dirty="0">
                <a:solidFill>
                  <a:schemeClr val="tx1"/>
                </a:solidFill>
              </a:rPr>
              <a:t>Lights of a Foreign tanker off the port bow</a:t>
            </a:r>
            <a:endParaRPr dirty="0">
              <a:solidFill>
                <a:schemeClr val="tx1"/>
              </a:solidFill>
            </a:endParaRPr>
          </a:p>
          <a:p>
            <a:pPr marL="559043" lvl="1" indent="-233214"/>
            <a:r>
              <a:rPr lang="en-US" dirty="0">
                <a:solidFill>
                  <a:schemeClr val="tx1"/>
                </a:solidFill>
              </a:rPr>
              <a:t>OOD asked bridge team for contact management support (BRM at work).</a:t>
            </a:r>
          </a:p>
          <a:p>
            <a:pPr marL="325829" indent="-321366"/>
            <a:r>
              <a:rPr lang="en-US" dirty="0">
                <a:solidFill>
                  <a:schemeClr val="tx1"/>
                </a:solidFill>
              </a:rPr>
              <a:t>0044: NAV calls the CO is his stateroom </a:t>
            </a:r>
          </a:p>
          <a:p>
            <a:pPr marL="647195" lvl="1" indent="-321366"/>
            <a:r>
              <a:rPr lang="en-US" dirty="0">
                <a:solidFill>
                  <a:schemeClr val="tx1"/>
                </a:solidFill>
              </a:rPr>
              <a:t>Delivers a contact report and recommends to alter course to starboard to open CPA with both.</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Sp="0">
  <p:cSld>
    <p:spTree>
      <p:nvGrpSpPr>
        <p:cNvPr id="1" name="Shape 295"/>
        <p:cNvGrpSpPr/>
        <p:nvPr/>
      </p:nvGrpSpPr>
      <p:grpSpPr>
        <a:xfrm>
          <a:off x="0" y="0"/>
          <a:ext cx="0" cy="0"/>
          <a:chOff x="0" y="0"/>
          <a:chExt cx="0" cy="0"/>
        </a:xfrm>
      </p:grpSpPr>
      <p:sp>
        <p:nvSpPr>
          <p:cNvPr id="296" name="Google Shape;296;p38"/>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Day of Mishap</a:t>
            </a:r>
            <a:endParaRPr/>
          </a:p>
        </p:txBody>
      </p:sp>
      <p:pic>
        <p:nvPicPr>
          <p:cNvPr id="297" name="Google Shape;297;p38" descr="Time-Index-0048_CLIN0002_E.png"/>
          <p:cNvPicPr preferRelativeResize="0">
            <a:picLocks noGrp="1"/>
          </p:cNvPicPr>
          <p:nvPr>
            <p:ph type="pic" idx="2"/>
          </p:nvPr>
        </p:nvPicPr>
        <p:blipFill rotWithShape="1">
          <a:blip r:embed="rId3">
            <a:alphaModFix/>
          </a:blip>
          <a:srcRect t="8" b="8"/>
          <a:stretch/>
        </p:blipFill>
        <p:spPr>
          <a:prstGeom prst="rect">
            <a:avLst/>
          </a:prstGeom>
          <a:noFill/>
          <a:ln>
            <a:noFill/>
          </a:ln>
        </p:spPr>
      </p:pic>
      <p:sp>
        <p:nvSpPr>
          <p:cNvPr id="298" name="Google Shape;298;p38"/>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1024" indent="-241024">
              <a:spcBef>
                <a:spcPts val="0"/>
              </a:spcBef>
            </a:pPr>
            <a:r>
              <a:rPr lang="en-US" dirty="0">
                <a:solidFill>
                  <a:schemeClr val="tx1"/>
                </a:solidFill>
              </a:rPr>
              <a:t>0046: CO on the Bridge</a:t>
            </a:r>
          </a:p>
          <a:p>
            <a:pPr marL="241024" indent="-241024">
              <a:spcBef>
                <a:spcPts val="0"/>
              </a:spcBef>
            </a:pPr>
            <a:r>
              <a:rPr lang="en-US" dirty="0">
                <a:solidFill>
                  <a:schemeClr val="tx1"/>
                </a:solidFill>
              </a:rPr>
              <a:t>0047: OOD recommended to slow the ship but was over-ruled by the CO</a:t>
            </a:r>
            <a:endParaRPr dirty="0">
              <a:solidFill>
                <a:schemeClr val="tx1"/>
              </a:solidFill>
            </a:endParaRPr>
          </a:p>
          <a:p>
            <a:pPr marL="241024" indent="-241024"/>
            <a:r>
              <a:rPr lang="en-US" dirty="0">
                <a:solidFill>
                  <a:schemeClr val="tx1"/>
                </a:solidFill>
              </a:rPr>
              <a:t>0048: The CO directed left to course 190 but the order was not given to the master helm</a:t>
            </a:r>
            <a:endParaRPr dirty="0">
              <a:solidFill>
                <a:schemeClr val="tx1"/>
              </a:solidFill>
            </a:endParaRPr>
          </a:p>
          <a:p>
            <a:pPr marL="0" indent="0">
              <a:buNone/>
            </a:pP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Shape 303"/>
        <p:cNvGrpSpPr/>
        <p:nvPr/>
      </p:nvGrpSpPr>
      <p:grpSpPr>
        <a:xfrm>
          <a:off x="0" y="0"/>
          <a:ext cx="0" cy="0"/>
          <a:chOff x="0" y="0"/>
          <a:chExt cx="0" cy="0"/>
        </a:xfrm>
      </p:grpSpPr>
      <p:sp>
        <p:nvSpPr>
          <p:cNvPr id="304" name="Google Shape;304;p39"/>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Day of Mishap</a:t>
            </a:r>
            <a:endParaRPr/>
          </a:p>
        </p:txBody>
      </p:sp>
      <p:pic>
        <p:nvPicPr>
          <p:cNvPr id="305" name="Google Shape;305;p39" descr="Time-Index-0052_CLIN0002_E.png"/>
          <p:cNvPicPr preferRelativeResize="0">
            <a:picLocks noGrp="1"/>
          </p:cNvPicPr>
          <p:nvPr>
            <p:ph type="pic" idx="2"/>
          </p:nvPr>
        </p:nvPicPr>
        <p:blipFill rotWithShape="1">
          <a:blip r:embed="rId3">
            <a:alphaModFix/>
          </a:blip>
          <a:srcRect t="8" b="8"/>
          <a:stretch/>
        </p:blipFill>
        <p:spPr>
          <a:prstGeom prst="rect">
            <a:avLst/>
          </a:prstGeom>
          <a:noFill/>
          <a:ln>
            <a:noFill/>
          </a:ln>
        </p:spPr>
      </p:pic>
      <p:sp>
        <p:nvSpPr>
          <p:cNvPr id="306" name="Google Shape;306;p39"/>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1024" indent="-241024">
              <a:spcBef>
                <a:spcPts val="0"/>
              </a:spcBef>
            </a:pPr>
            <a:r>
              <a:rPr lang="en-US"/>
              <a:t>0050:</a:t>
            </a:r>
            <a:endParaRPr/>
          </a:p>
          <a:p>
            <a:pPr marL="559043" lvl="1" indent="-237677"/>
            <a:r>
              <a:rPr lang="en-US"/>
              <a:t>CO believed vessel NUC was past and opening</a:t>
            </a:r>
            <a:endParaRPr/>
          </a:p>
          <a:p>
            <a:pPr marL="559043" lvl="1" indent="-237677"/>
            <a:r>
              <a:rPr lang="en-US"/>
              <a:t>CONN ordered right full rudder</a:t>
            </a:r>
            <a:endParaRPr/>
          </a:p>
          <a:p>
            <a:pPr marL="559043" lvl="1" indent="-237677"/>
            <a:r>
              <a:rPr lang="en-US"/>
              <a:t>OOD explained he was “kicking” the stern away from the vessel NUC</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spTree>
      <p:nvGrpSpPr>
        <p:cNvPr id="1" name="Shape 311"/>
        <p:cNvGrpSpPr/>
        <p:nvPr/>
      </p:nvGrpSpPr>
      <p:grpSpPr>
        <a:xfrm>
          <a:off x="0" y="0"/>
          <a:ext cx="0" cy="0"/>
          <a:chOff x="0" y="0"/>
          <a:chExt cx="0" cy="0"/>
        </a:xfrm>
      </p:grpSpPr>
      <p:sp>
        <p:nvSpPr>
          <p:cNvPr id="312" name="Google Shape;312;p40"/>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Day of Mishap</a:t>
            </a:r>
            <a:endParaRPr/>
          </a:p>
        </p:txBody>
      </p:sp>
      <p:pic>
        <p:nvPicPr>
          <p:cNvPr id="313" name="Google Shape;313;p40" descr="Time-Index-0052_CLIN0002_E.png"/>
          <p:cNvPicPr preferRelativeResize="0">
            <a:picLocks noGrp="1"/>
          </p:cNvPicPr>
          <p:nvPr>
            <p:ph type="pic" idx="2"/>
          </p:nvPr>
        </p:nvPicPr>
        <p:blipFill rotWithShape="1">
          <a:blip r:embed="rId3">
            <a:alphaModFix/>
          </a:blip>
          <a:srcRect t="8" b="8"/>
          <a:stretch/>
        </p:blipFill>
        <p:spPr>
          <a:prstGeom prst="rect">
            <a:avLst/>
          </a:prstGeom>
          <a:noFill/>
          <a:ln>
            <a:noFill/>
          </a:ln>
        </p:spPr>
      </p:pic>
      <p:sp>
        <p:nvSpPr>
          <p:cNvPr id="314" name="Google Shape;314;p40"/>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1024" indent="-241024">
              <a:spcBef>
                <a:spcPts val="0"/>
              </a:spcBef>
            </a:pPr>
            <a:r>
              <a:rPr lang="en-US"/>
              <a:t>0051: </a:t>
            </a:r>
            <a:endParaRPr/>
          </a:p>
          <a:p>
            <a:pPr marL="559043" lvl="1" indent="-237677"/>
            <a:r>
              <a:rPr lang="en-US"/>
              <a:t>The OOD recommended to slow the ship</a:t>
            </a:r>
            <a:endParaRPr/>
          </a:p>
          <a:p>
            <a:pPr marL="559043" lvl="1" indent="-237677"/>
            <a:r>
              <a:rPr lang="en-US"/>
              <a:t>CO directed to slow to 5 knots</a:t>
            </a:r>
            <a:endParaRPr/>
          </a:p>
          <a:p>
            <a:pPr marL="559043" lvl="1" indent="-237677"/>
            <a:r>
              <a:rPr lang="en-US"/>
              <a:t>OOD reported port running lights on Otowasan</a:t>
            </a:r>
            <a:endParaRPr/>
          </a:p>
          <a:p>
            <a:pPr marL="559043" lvl="1" indent="-237677"/>
            <a:r>
              <a:rPr lang="en-US"/>
              <a:t>OOD requested to come right to course 250° true</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Shape 319"/>
        <p:cNvGrpSpPr/>
        <p:nvPr/>
      </p:nvGrpSpPr>
      <p:grpSpPr>
        <a:xfrm>
          <a:off x="0" y="0"/>
          <a:ext cx="0" cy="0"/>
          <a:chOff x="0" y="0"/>
          <a:chExt cx="0" cy="0"/>
        </a:xfrm>
      </p:grpSpPr>
      <p:sp>
        <p:nvSpPr>
          <p:cNvPr id="320" name="Google Shape;320;p41"/>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Day of Mishap</a:t>
            </a:r>
            <a:endParaRPr/>
          </a:p>
        </p:txBody>
      </p:sp>
      <p:pic>
        <p:nvPicPr>
          <p:cNvPr id="321" name="Google Shape;321;p41" descr="Time-Index-0053_CLIN0002_E.png"/>
          <p:cNvPicPr preferRelativeResize="0">
            <a:picLocks noGrp="1"/>
          </p:cNvPicPr>
          <p:nvPr>
            <p:ph type="pic" idx="2"/>
          </p:nvPr>
        </p:nvPicPr>
        <p:blipFill rotWithShape="1">
          <a:blip r:embed="rId3">
            <a:alphaModFix/>
          </a:blip>
          <a:srcRect t="8" b="8"/>
          <a:stretch/>
        </p:blipFill>
        <p:spPr>
          <a:prstGeom prst="rect">
            <a:avLst/>
          </a:prstGeom>
          <a:noFill/>
          <a:ln>
            <a:noFill/>
          </a:ln>
        </p:spPr>
      </p:pic>
      <p:sp>
        <p:nvSpPr>
          <p:cNvPr id="322" name="Google Shape;322;p41"/>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1024" indent="-241024">
              <a:spcBef>
                <a:spcPts val="0"/>
              </a:spcBef>
            </a:pPr>
            <a:r>
              <a:rPr lang="en-US" dirty="0">
                <a:solidFill>
                  <a:schemeClr val="tx1"/>
                </a:solidFill>
              </a:rPr>
              <a:t>0052: </a:t>
            </a:r>
            <a:endParaRPr dirty="0">
              <a:solidFill>
                <a:schemeClr val="tx1"/>
              </a:solidFill>
            </a:endParaRPr>
          </a:p>
          <a:p>
            <a:pPr marL="559043" lvl="1" indent="-237677"/>
            <a:r>
              <a:rPr lang="en-US" dirty="0">
                <a:solidFill>
                  <a:schemeClr val="tx1"/>
                </a:solidFill>
              </a:rPr>
              <a:t>The OOD reported foreign tanker had a port aspect and was crossing the bow.</a:t>
            </a:r>
            <a:endParaRPr dirty="0">
              <a:solidFill>
                <a:schemeClr val="tx1"/>
              </a:solidFill>
            </a:endParaRPr>
          </a:p>
          <a:p>
            <a:pPr marL="241024" indent="-241024"/>
            <a:r>
              <a:rPr lang="en-US" dirty="0">
                <a:solidFill>
                  <a:schemeClr val="tx1"/>
                </a:solidFill>
              </a:rPr>
              <a:t>0053: </a:t>
            </a:r>
            <a:endParaRPr dirty="0">
              <a:solidFill>
                <a:schemeClr val="tx1"/>
              </a:solidFill>
            </a:endParaRPr>
          </a:p>
          <a:p>
            <a:pPr marL="559043" lvl="1" indent="-237677"/>
            <a:r>
              <a:rPr lang="en-US" dirty="0">
                <a:solidFill>
                  <a:schemeClr val="tx1"/>
                </a:solidFill>
              </a:rPr>
              <a:t>The CO ordered all ahead flank and left full rudder</a:t>
            </a:r>
            <a:endParaRPr dirty="0">
              <a:solidFill>
                <a:schemeClr val="tx1"/>
              </a:solidFill>
            </a:endParaRPr>
          </a:p>
          <a:p>
            <a:pPr marL="559043" lvl="1" indent="-237677"/>
            <a:r>
              <a:rPr lang="en-US" dirty="0">
                <a:solidFill>
                  <a:schemeClr val="tx1"/>
                </a:solidFill>
              </a:rPr>
              <a:t>Collision occurs between Porter and </a:t>
            </a:r>
            <a:r>
              <a:rPr lang="en-US" dirty="0" err="1">
                <a:solidFill>
                  <a:schemeClr val="tx1"/>
                </a:solidFill>
              </a:rPr>
              <a:t>Otowasan</a:t>
            </a:r>
            <a:endParaRPr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525606-9161-48D2-841B-807DDBC03E82}"/>
              </a:ext>
            </a:extLst>
          </p:cNvPr>
          <p:cNvSpPr>
            <a:spLocks noGrp="1"/>
          </p:cNvSpPr>
          <p:nvPr>
            <p:ph type="title"/>
          </p:nvPr>
        </p:nvSpPr>
        <p:spPr/>
        <p:txBody>
          <a:bodyPr/>
          <a:lstStyle/>
          <a:p>
            <a:r>
              <a:rPr lang="en-US" dirty="0"/>
              <a:t>Components of BRM</a:t>
            </a:r>
          </a:p>
        </p:txBody>
      </p:sp>
      <p:sp>
        <p:nvSpPr>
          <p:cNvPr id="4" name="Rectangle 3">
            <a:extLst>
              <a:ext uri="{FF2B5EF4-FFF2-40B4-BE49-F238E27FC236}">
                <a16:creationId xmlns:a16="http://schemas.microsoft.com/office/drawing/2014/main" id="{022EAA06-57A2-4231-B792-06505E9CAABC}"/>
              </a:ext>
            </a:extLst>
          </p:cNvPr>
          <p:cNvSpPr/>
          <p:nvPr/>
        </p:nvSpPr>
        <p:spPr>
          <a:xfrm>
            <a:off x="196861" y="1395658"/>
            <a:ext cx="6283134" cy="5376215"/>
          </a:xfrm>
          <a:prstGeom prst="rect">
            <a:avLst/>
          </a:prstGeom>
        </p:spPr>
        <p:txBody>
          <a:bodyPr wrap="square">
            <a:spAutoFit/>
          </a:bodyPr>
          <a:lstStyle/>
          <a:p>
            <a:pPr algn="l" defTabSz="642732" fontAlgn="auto">
              <a:spcBef>
                <a:spcPts val="0"/>
              </a:spcBef>
              <a:spcAft>
                <a:spcPts val="0"/>
              </a:spcAft>
              <a:buClr>
                <a:srgbClr val="000000"/>
              </a:buClr>
            </a:pPr>
            <a:r>
              <a:rPr lang="en-US" sz="1600" kern="0" dirty="0">
                <a:solidFill>
                  <a:srgbClr val="000000"/>
                </a:solidFill>
                <a:latin typeface="Trebuchet MS" panose="020B0603020202020204" pitchFamily="34" charset="0"/>
                <a:cs typeface="Arial"/>
                <a:sym typeface="Arial"/>
              </a:rPr>
              <a:t>Human Factors </a:t>
            </a:r>
            <a:r>
              <a:rPr lang="en-US" sz="1600" b="0" kern="0" dirty="0">
                <a:solidFill>
                  <a:srgbClr val="000000"/>
                </a:solidFill>
                <a:latin typeface="Trebuchet MS" panose="020B0603020202020204" pitchFamily="34" charset="0"/>
                <a:cs typeface="Arial"/>
                <a:sym typeface="Arial"/>
              </a:rPr>
              <a:t>– In USN Warships, the Bridge Human environment is complex. There are numerous roles and relationships that must be understood that enable proper procedures to be executed. </a:t>
            </a:r>
          </a:p>
          <a:p>
            <a:pPr algn="l" defTabSz="642732" fontAlgn="auto">
              <a:spcBef>
                <a:spcPts val="0"/>
              </a:spcBef>
              <a:spcAft>
                <a:spcPts val="0"/>
              </a:spcAft>
              <a:buClr>
                <a:srgbClr val="000000"/>
              </a:buClr>
            </a:pPr>
            <a:endParaRPr lang="en-US" sz="1600" b="0" kern="0" dirty="0">
              <a:solidFill>
                <a:srgbClr val="000000"/>
              </a:solidFill>
              <a:latin typeface="Trebuchet MS" panose="020B0603020202020204" pitchFamily="34" charset="0"/>
              <a:cs typeface="Arial"/>
              <a:sym typeface="Arial"/>
            </a:endParaRPr>
          </a:p>
          <a:p>
            <a:pPr algn="l" defTabSz="642732" fontAlgn="auto">
              <a:spcBef>
                <a:spcPts val="0"/>
              </a:spcBef>
              <a:spcAft>
                <a:spcPts val="0"/>
              </a:spcAft>
              <a:buClr>
                <a:srgbClr val="000000"/>
              </a:buClr>
            </a:pPr>
            <a:r>
              <a:rPr lang="en-US" sz="1600" kern="0" dirty="0">
                <a:solidFill>
                  <a:srgbClr val="000000"/>
                </a:solidFill>
                <a:latin typeface="Trebuchet MS" panose="020B0603020202020204" pitchFamily="34" charset="0"/>
                <a:cs typeface="Arial"/>
                <a:sym typeface="Arial"/>
              </a:rPr>
              <a:t>Communication</a:t>
            </a:r>
            <a:r>
              <a:rPr lang="en-US" sz="1600" b="0" kern="0" dirty="0">
                <a:solidFill>
                  <a:srgbClr val="000000"/>
                </a:solidFill>
                <a:latin typeface="Trebuchet MS" panose="020B0603020202020204" pitchFamily="34" charset="0"/>
                <a:cs typeface="Arial"/>
                <a:sym typeface="Arial"/>
              </a:rPr>
              <a:t> – Effective exchange of orders and information in a timely matter is critical to bridge environment. </a:t>
            </a:r>
          </a:p>
          <a:p>
            <a:pPr algn="l" defTabSz="642732" fontAlgn="auto">
              <a:spcBef>
                <a:spcPts val="0"/>
              </a:spcBef>
              <a:spcAft>
                <a:spcPts val="0"/>
              </a:spcAft>
              <a:buClr>
                <a:srgbClr val="000000"/>
              </a:buClr>
            </a:pPr>
            <a:endParaRPr lang="en-US" sz="1600" b="0" kern="0" dirty="0">
              <a:solidFill>
                <a:srgbClr val="000000"/>
              </a:solidFill>
              <a:latin typeface="Trebuchet MS" panose="020B0603020202020204" pitchFamily="34" charset="0"/>
              <a:cs typeface="Arial"/>
              <a:sym typeface="Arial"/>
            </a:endParaRPr>
          </a:p>
          <a:p>
            <a:pPr algn="l" defTabSz="642732" fontAlgn="auto">
              <a:spcBef>
                <a:spcPts val="0"/>
              </a:spcBef>
              <a:spcAft>
                <a:spcPts val="0"/>
              </a:spcAft>
              <a:buClr>
                <a:srgbClr val="000000"/>
              </a:buClr>
            </a:pPr>
            <a:r>
              <a:rPr lang="en-US" sz="1600" kern="0" dirty="0">
                <a:solidFill>
                  <a:srgbClr val="000000"/>
                </a:solidFill>
                <a:latin typeface="Trebuchet MS" panose="020B0603020202020204" pitchFamily="34" charset="0"/>
                <a:cs typeface="Arial"/>
                <a:sym typeface="Arial"/>
              </a:rPr>
              <a:t>Training</a:t>
            </a:r>
            <a:r>
              <a:rPr lang="en-US" sz="1600" b="0" kern="0" dirty="0">
                <a:solidFill>
                  <a:srgbClr val="000000"/>
                </a:solidFill>
                <a:latin typeface="Trebuchet MS" panose="020B0603020202020204" pitchFamily="34" charset="0"/>
                <a:cs typeface="Arial"/>
                <a:sym typeface="Arial"/>
              </a:rPr>
              <a:t> – Training not just as the Individual, but as part of the Collective. How do we ensure people are prepared to execute the tasks assigned? </a:t>
            </a:r>
          </a:p>
          <a:p>
            <a:pPr algn="l" defTabSz="642732" fontAlgn="auto">
              <a:spcBef>
                <a:spcPts val="0"/>
              </a:spcBef>
              <a:spcAft>
                <a:spcPts val="0"/>
              </a:spcAft>
              <a:buClr>
                <a:srgbClr val="000000"/>
              </a:buClr>
            </a:pPr>
            <a:endParaRPr lang="en-US" sz="1600" b="0" kern="0" dirty="0">
              <a:solidFill>
                <a:srgbClr val="000000"/>
              </a:solidFill>
              <a:latin typeface="Trebuchet MS" panose="020B0603020202020204" pitchFamily="34" charset="0"/>
              <a:cs typeface="Arial"/>
              <a:sym typeface="Arial"/>
            </a:endParaRPr>
          </a:p>
          <a:p>
            <a:pPr algn="l" defTabSz="642732" fontAlgn="auto">
              <a:spcBef>
                <a:spcPts val="0"/>
              </a:spcBef>
              <a:spcAft>
                <a:spcPts val="0"/>
              </a:spcAft>
              <a:buClr>
                <a:srgbClr val="000000"/>
              </a:buClr>
            </a:pPr>
            <a:r>
              <a:rPr lang="en-US" sz="1600" kern="0" dirty="0">
                <a:solidFill>
                  <a:srgbClr val="000000"/>
                </a:solidFill>
                <a:latin typeface="Arial"/>
                <a:cs typeface="Arial"/>
                <a:sym typeface="Arial"/>
              </a:rPr>
              <a:t>Training</a:t>
            </a:r>
            <a:r>
              <a:rPr lang="en-US" sz="1600" b="0" kern="0" dirty="0">
                <a:solidFill>
                  <a:srgbClr val="000000"/>
                </a:solidFill>
                <a:latin typeface="Arial"/>
                <a:cs typeface="Arial"/>
                <a:sym typeface="Arial"/>
              </a:rPr>
              <a:t> – Training not just as the Individual, but as part of the Collective. How do we ensure people are prepared to execute the tasks assigned? </a:t>
            </a:r>
          </a:p>
          <a:p>
            <a:pPr algn="l" defTabSz="642732" fontAlgn="auto">
              <a:spcBef>
                <a:spcPts val="0"/>
              </a:spcBef>
              <a:spcAft>
                <a:spcPts val="0"/>
              </a:spcAft>
              <a:buClr>
                <a:srgbClr val="000000"/>
              </a:buClr>
            </a:pPr>
            <a:endParaRPr lang="en-US" sz="1600" b="0" kern="0" dirty="0">
              <a:solidFill>
                <a:srgbClr val="000000"/>
              </a:solidFill>
              <a:latin typeface="Arial"/>
              <a:cs typeface="Arial"/>
              <a:sym typeface="Arial"/>
            </a:endParaRPr>
          </a:p>
          <a:p>
            <a:pPr algn="l" defTabSz="642732" fontAlgn="auto">
              <a:spcBef>
                <a:spcPts val="0"/>
              </a:spcBef>
              <a:spcAft>
                <a:spcPts val="0"/>
              </a:spcAft>
              <a:buClr>
                <a:srgbClr val="000000"/>
              </a:buClr>
            </a:pPr>
            <a:r>
              <a:rPr lang="en-US" sz="1600" kern="0" dirty="0">
                <a:solidFill>
                  <a:srgbClr val="000000"/>
                </a:solidFill>
                <a:latin typeface="Arial"/>
                <a:cs typeface="Arial"/>
                <a:sym typeface="Arial"/>
              </a:rPr>
              <a:t>Decision Making </a:t>
            </a:r>
            <a:r>
              <a:rPr lang="en-US" sz="1600" b="0" kern="0" dirty="0">
                <a:solidFill>
                  <a:srgbClr val="000000"/>
                </a:solidFill>
                <a:latin typeface="Arial"/>
                <a:cs typeface="Arial"/>
                <a:sym typeface="Arial"/>
              </a:rPr>
              <a:t>– From the CO to the OOD, and supporting outstations, poor decisions can have an immediate, dangerous impact. This includes everything from Anti-Collision to </a:t>
            </a:r>
            <a:r>
              <a:rPr lang="en-US" sz="1600" b="0" kern="0" dirty="0" err="1">
                <a:solidFill>
                  <a:srgbClr val="000000"/>
                </a:solidFill>
                <a:latin typeface="Arial"/>
                <a:cs typeface="Arial"/>
                <a:sym typeface="Arial"/>
              </a:rPr>
              <a:t>Shiphandling</a:t>
            </a:r>
            <a:r>
              <a:rPr lang="en-US" sz="1600" b="0" kern="0" dirty="0">
                <a:solidFill>
                  <a:srgbClr val="000000"/>
                </a:solidFill>
                <a:latin typeface="Arial"/>
                <a:cs typeface="Arial"/>
                <a:sym typeface="Arial"/>
              </a:rPr>
              <a:t> and tactical operations. </a:t>
            </a:r>
          </a:p>
          <a:p>
            <a:pPr algn="l" defTabSz="642732" fontAlgn="auto">
              <a:spcBef>
                <a:spcPts val="0"/>
              </a:spcBef>
              <a:spcAft>
                <a:spcPts val="0"/>
              </a:spcAft>
              <a:buClr>
                <a:srgbClr val="000000"/>
              </a:buClr>
            </a:pPr>
            <a:endParaRPr lang="en-US" sz="1968" b="0" kern="0" dirty="0">
              <a:solidFill>
                <a:srgbClr val="000000"/>
              </a:solidFill>
              <a:latin typeface="Arial"/>
              <a:cs typeface="Arial"/>
              <a:sym typeface="Arial"/>
            </a:endParaRPr>
          </a:p>
          <a:p>
            <a:pPr algn="l" defTabSz="642732" fontAlgn="auto">
              <a:spcBef>
                <a:spcPts val="0"/>
              </a:spcBef>
              <a:spcAft>
                <a:spcPts val="0"/>
              </a:spcAft>
              <a:buClr>
                <a:srgbClr val="000000"/>
              </a:buClr>
            </a:pPr>
            <a:endParaRPr lang="en-US" sz="1968" b="0" kern="0" dirty="0">
              <a:solidFill>
                <a:srgbClr val="000000"/>
              </a:solidFill>
              <a:latin typeface="Trebuchet MS" panose="020B0603020202020204" pitchFamily="34" charset="0"/>
              <a:cs typeface="Arial"/>
              <a:sym typeface="Arial"/>
            </a:endParaRPr>
          </a:p>
        </p:txBody>
      </p:sp>
      <p:pic>
        <p:nvPicPr>
          <p:cNvPr id="5" name="Picture 4">
            <a:extLst>
              <a:ext uri="{FF2B5EF4-FFF2-40B4-BE49-F238E27FC236}">
                <a16:creationId xmlns:a16="http://schemas.microsoft.com/office/drawing/2014/main" id="{4BDE9D36-6777-40D8-8933-A8FA471EDCA2}"/>
              </a:ext>
            </a:extLst>
          </p:cNvPr>
          <p:cNvPicPr>
            <a:picLocks noChangeAspect="1"/>
          </p:cNvPicPr>
          <p:nvPr/>
        </p:nvPicPr>
        <p:blipFill>
          <a:blip r:embed="rId2"/>
          <a:stretch>
            <a:fillRect/>
          </a:stretch>
        </p:blipFill>
        <p:spPr>
          <a:xfrm>
            <a:off x="6497740" y="2056280"/>
            <a:ext cx="2335962" cy="1554476"/>
          </a:xfrm>
          <a:prstGeom prst="rect">
            <a:avLst/>
          </a:prstGeom>
        </p:spPr>
      </p:pic>
      <p:pic>
        <p:nvPicPr>
          <p:cNvPr id="6" name="Picture 5">
            <a:extLst>
              <a:ext uri="{FF2B5EF4-FFF2-40B4-BE49-F238E27FC236}">
                <a16:creationId xmlns:a16="http://schemas.microsoft.com/office/drawing/2014/main" id="{ACCB1FD1-DAE1-4BF7-ADE2-6FB0C29DF3D2}"/>
              </a:ext>
            </a:extLst>
          </p:cNvPr>
          <p:cNvPicPr>
            <a:picLocks noChangeAspect="1"/>
          </p:cNvPicPr>
          <p:nvPr/>
        </p:nvPicPr>
        <p:blipFill>
          <a:blip r:embed="rId3"/>
          <a:stretch>
            <a:fillRect/>
          </a:stretch>
        </p:blipFill>
        <p:spPr>
          <a:xfrm>
            <a:off x="6479996" y="3429000"/>
            <a:ext cx="2467147" cy="1582648"/>
          </a:xfrm>
          <a:prstGeom prst="rect">
            <a:avLst/>
          </a:prstGeom>
        </p:spPr>
      </p:pic>
    </p:spTree>
    <p:extLst>
      <p:ext uri="{BB962C8B-B14F-4D97-AF65-F5344CB8AC3E}">
        <p14:creationId xmlns:p14="http://schemas.microsoft.com/office/powerpoint/2010/main" val="238523843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Sp="0">
  <p:cSld>
    <p:spTree>
      <p:nvGrpSpPr>
        <p:cNvPr id="1" name="Shape 327"/>
        <p:cNvGrpSpPr/>
        <p:nvPr/>
      </p:nvGrpSpPr>
      <p:grpSpPr>
        <a:xfrm>
          <a:off x="0" y="0"/>
          <a:ext cx="0" cy="0"/>
          <a:chOff x="0" y="0"/>
          <a:chExt cx="0" cy="0"/>
        </a:xfrm>
      </p:grpSpPr>
      <p:sp>
        <p:nvSpPr>
          <p:cNvPr id="328" name="Google Shape;328;p42"/>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Post Discussion</a:t>
            </a:r>
            <a:endParaRPr/>
          </a:p>
        </p:txBody>
      </p:sp>
      <p:sp>
        <p:nvSpPr>
          <p:cNvPr id="329" name="Google Shape;329;p42"/>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4238" indent="-244238">
              <a:spcBef>
                <a:spcPts val="0"/>
              </a:spcBef>
            </a:pPr>
            <a:r>
              <a:rPr lang="en-US" dirty="0">
                <a:solidFill>
                  <a:schemeClr val="tx1"/>
                </a:solidFill>
              </a:rPr>
              <a:t>Did your answer change after seeing SIB fact and opinion?</a:t>
            </a:r>
            <a:endParaRPr dirty="0">
              <a:solidFill>
                <a:schemeClr val="tx1"/>
              </a:solidFill>
            </a:endParaRPr>
          </a:p>
          <a:p>
            <a:pPr marL="244238" indent="-244238"/>
            <a:r>
              <a:rPr lang="en-US" dirty="0">
                <a:solidFill>
                  <a:schemeClr val="tx1"/>
                </a:solidFill>
              </a:rPr>
              <a:t>Where do you agree or disagree with the SIB?</a:t>
            </a:r>
            <a:endParaRPr dirty="0">
              <a:solidFill>
                <a:schemeClr val="tx1"/>
              </a:solidFill>
            </a:endParaRPr>
          </a:p>
          <a:p>
            <a:pPr marL="559043" lvl="1" indent="-233214"/>
            <a:r>
              <a:rPr lang="en-US" dirty="0">
                <a:solidFill>
                  <a:schemeClr val="tx1"/>
                </a:solidFill>
              </a:rPr>
              <a:t>Where were the SIB opinions incorrect?</a:t>
            </a:r>
            <a:endParaRPr dirty="0">
              <a:solidFill>
                <a:schemeClr val="tx1"/>
              </a:solidFill>
            </a:endParaRPr>
          </a:p>
          <a:p>
            <a:pPr marL="559043" lvl="1" indent="-233214"/>
            <a:r>
              <a:rPr lang="en-US" dirty="0">
                <a:solidFill>
                  <a:schemeClr val="tx1"/>
                </a:solidFill>
              </a:rPr>
              <a:t>Where were the SIB opinions correct?</a:t>
            </a:r>
            <a:endParaRPr dirty="0">
              <a:solidFill>
                <a:schemeClr val="tx1"/>
              </a:solidFill>
            </a:endParaRPr>
          </a:p>
          <a:p>
            <a:pPr marL="244238" indent="-244238"/>
            <a:r>
              <a:rPr lang="en-US" dirty="0">
                <a:solidFill>
                  <a:schemeClr val="tx1"/>
                </a:solidFill>
              </a:rPr>
              <a:t>What additional Error Chain items were missed by the SIB?</a:t>
            </a:r>
            <a:endParaRPr dirty="0">
              <a:solidFill>
                <a:schemeClr val="tx1"/>
              </a:solidFill>
            </a:endParaRPr>
          </a:p>
          <a:p>
            <a:pPr marL="244238" indent="-244238"/>
            <a:r>
              <a:rPr lang="en-US" dirty="0">
                <a:solidFill>
                  <a:schemeClr val="tx1"/>
                </a:solidFill>
              </a:rPr>
              <a:t>Which of these Error Chain items, if performed correctly, could have broken the Error Chain and prevented the mishap?</a:t>
            </a:r>
            <a:endParaRPr dirty="0">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Sp="0">
  <p:cSld>
    <p:spTree>
      <p:nvGrpSpPr>
        <p:cNvPr id="1" name="Shape 334"/>
        <p:cNvGrpSpPr/>
        <p:nvPr/>
      </p:nvGrpSpPr>
      <p:grpSpPr>
        <a:xfrm>
          <a:off x="0" y="0"/>
          <a:ext cx="0" cy="0"/>
          <a:chOff x="0" y="0"/>
          <a:chExt cx="0" cy="0"/>
        </a:xfrm>
      </p:grpSpPr>
      <p:sp>
        <p:nvSpPr>
          <p:cNvPr id="335" name="Google Shape;335;p43"/>
          <p:cNvSpPr txBox="1">
            <a:spLocks noGrp="1"/>
          </p:cNvSpPr>
          <p:nvPr>
            <p:ph type="ctrTitle"/>
          </p:nvPr>
        </p:nvSpPr>
        <p:spPr>
          <a:xfrm>
            <a:off x="2048" y="2679153"/>
            <a:ext cx="9139909" cy="1470025"/>
          </a:xfrm>
          <a:prstGeom prst="rect">
            <a:avLst/>
          </a:prstGeom>
          <a:noFill/>
          <a:ln>
            <a:noFill/>
          </a:ln>
        </p:spPr>
        <p:txBody>
          <a:bodyPr spcFirstLastPara="1" vert="horz" wrap="square" lIns="90463" tIns="44423" rIns="90463" bIns="44423" numCol="1" anchor="ctr" anchorCtr="1" compatLnSpc="1">
            <a:prstTxWarp prst="textNoShape">
              <a:avLst/>
            </a:prstTxWarp>
            <a:noAutofit/>
          </a:bodyPr>
          <a:lstStyle/>
          <a:p>
            <a:pPr>
              <a:spcBef>
                <a:spcPts val="0"/>
              </a:spcBef>
              <a:spcAft>
                <a:spcPts val="0"/>
              </a:spcAft>
            </a:pPr>
            <a:r>
              <a:rPr lang="en-US"/>
              <a:t>Situational Awareness</a:t>
            </a:r>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Shape 340"/>
        <p:cNvGrpSpPr/>
        <p:nvPr/>
      </p:nvGrpSpPr>
      <p:grpSpPr>
        <a:xfrm>
          <a:off x="0" y="0"/>
          <a:ext cx="0" cy="0"/>
          <a:chOff x="0" y="0"/>
          <a:chExt cx="0" cy="0"/>
        </a:xfrm>
      </p:grpSpPr>
      <p:sp>
        <p:nvSpPr>
          <p:cNvPr id="341" name="Google Shape;341;p44"/>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SA Discussion</a:t>
            </a:r>
            <a:endParaRPr/>
          </a:p>
        </p:txBody>
      </p:sp>
      <p:sp>
        <p:nvSpPr>
          <p:cNvPr id="342" name="Google Shape;342;p44"/>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4238" indent="-244238">
              <a:spcBef>
                <a:spcPts val="0"/>
              </a:spcBef>
            </a:pPr>
            <a:r>
              <a:rPr lang="en-US" dirty="0">
                <a:solidFill>
                  <a:schemeClr val="tx1"/>
                </a:solidFill>
              </a:rPr>
              <a:t>Where were the failures in Situational Awareness (SA) for:</a:t>
            </a:r>
            <a:endParaRPr dirty="0">
              <a:solidFill>
                <a:schemeClr val="tx1"/>
              </a:solidFill>
            </a:endParaRPr>
          </a:p>
          <a:p>
            <a:pPr marL="559043" lvl="1" indent="-233214"/>
            <a:r>
              <a:rPr lang="en-US" dirty="0">
                <a:solidFill>
                  <a:schemeClr val="tx1"/>
                </a:solidFill>
              </a:rPr>
              <a:t>Senior  leadership?</a:t>
            </a:r>
            <a:endParaRPr dirty="0">
              <a:solidFill>
                <a:schemeClr val="tx1"/>
              </a:solidFill>
            </a:endParaRPr>
          </a:p>
          <a:p>
            <a:pPr marL="559043" lvl="1" indent="-233214"/>
            <a:r>
              <a:rPr lang="en-US" dirty="0">
                <a:solidFill>
                  <a:schemeClr val="tx1"/>
                </a:solidFill>
              </a:rPr>
              <a:t>CIC watch team?</a:t>
            </a:r>
            <a:endParaRPr dirty="0">
              <a:solidFill>
                <a:schemeClr val="tx1"/>
              </a:solidFill>
            </a:endParaRPr>
          </a:p>
          <a:p>
            <a:pPr marL="559043" lvl="1" indent="-233214"/>
            <a:r>
              <a:rPr lang="en-US" dirty="0">
                <a:solidFill>
                  <a:schemeClr val="tx1"/>
                </a:solidFill>
              </a:rPr>
              <a:t>Bridge watch team?</a:t>
            </a:r>
            <a:endParaRPr dirty="0">
              <a:solidFill>
                <a:schemeClr val="tx1"/>
              </a:solidFill>
            </a:endParaRPr>
          </a:p>
          <a:p>
            <a:pPr marL="244238" indent="-244238"/>
            <a:r>
              <a:rPr lang="en-US" dirty="0">
                <a:solidFill>
                  <a:schemeClr val="tx1"/>
                </a:solidFill>
              </a:rPr>
              <a:t>What could senior leadership have done to improve SA?</a:t>
            </a:r>
            <a:endParaRPr dirty="0">
              <a:solidFill>
                <a:schemeClr val="tx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Shape 347"/>
        <p:cNvGrpSpPr/>
        <p:nvPr/>
      </p:nvGrpSpPr>
      <p:grpSpPr>
        <a:xfrm>
          <a:off x="0" y="0"/>
          <a:ext cx="0" cy="0"/>
          <a:chOff x="0" y="0"/>
          <a:chExt cx="0" cy="0"/>
        </a:xfrm>
      </p:grpSpPr>
      <p:sp>
        <p:nvSpPr>
          <p:cNvPr id="348" name="Google Shape;348;p45"/>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Commanding Officer</a:t>
            </a:r>
            <a:endParaRPr/>
          </a:p>
        </p:txBody>
      </p:sp>
      <p:pic>
        <p:nvPicPr>
          <p:cNvPr id="349" name="Google Shape;349;p45"/>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Shape 354"/>
        <p:cNvGrpSpPr/>
        <p:nvPr/>
      </p:nvGrpSpPr>
      <p:grpSpPr>
        <a:xfrm>
          <a:off x="0" y="0"/>
          <a:ext cx="0" cy="0"/>
          <a:chOff x="0" y="0"/>
          <a:chExt cx="0" cy="0"/>
        </a:xfrm>
      </p:grpSpPr>
      <p:sp>
        <p:nvSpPr>
          <p:cNvPr id="355" name="Google Shape;355;p46"/>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Senior Leadership</a:t>
            </a:r>
            <a:endParaRPr/>
          </a:p>
        </p:txBody>
      </p:sp>
      <p:pic>
        <p:nvPicPr>
          <p:cNvPr id="356" name="Google Shape;356;p46"/>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Shape 361"/>
        <p:cNvGrpSpPr/>
        <p:nvPr/>
      </p:nvGrpSpPr>
      <p:grpSpPr>
        <a:xfrm>
          <a:off x="0" y="0"/>
          <a:ext cx="0" cy="0"/>
          <a:chOff x="0" y="0"/>
          <a:chExt cx="0" cy="0"/>
        </a:xfrm>
      </p:grpSpPr>
      <p:sp>
        <p:nvSpPr>
          <p:cNvPr id="362" name="Google Shape;362;p47"/>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Bridge Team</a:t>
            </a:r>
            <a:endParaRPr/>
          </a:p>
        </p:txBody>
      </p:sp>
      <p:pic>
        <p:nvPicPr>
          <p:cNvPr id="363" name="Google Shape;363;p47"/>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Shape 368"/>
        <p:cNvGrpSpPr/>
        <p:nvPr/>
      </p:nvGrpSpPr>
      <p:grpSpPr>
        <a:xfrm>
          <a:off x="0" y="0"/>
          <a:ext cx="0" cy="0"/>
          <a:chOff x="0" y="0"/>
          <a:chExt cx="0" cy="0"/>
        </a:xfrm>
      </p:grpSpPr>
      <p:sp>
        <p:nvSpPr>
          <p:cNvPr id="369" name="Google Shape;369;p48"/>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Bridge Team</a:t>
            </a:r>
            <a:endParaRPr/>
          </a:p>
        </p:txBody>
      </p:sp>
      <p:pic>
        <p:nvPicPr>
          <p:cNvPr id="370" name="Google Shape;370;p48"/>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Shape 375"/>
        <p:cNvGrpSpPr/>
        <p:nvPr/>
      </p:nvGrpSpPr>
      <p:grpSpPr>
        <a:xfrm>
          <a:off x="0" y="0"/>
          <a:ext cx="0" cy="0"/>
          <a:chOff x="0" y="0"/>
          <a:chExt cx="0" cy="0"/>
        </a:xfrm>
      </p:grpSpPr>
      <p:sp>
        <p:nvSpPr>
          <p:cNvPr id="376" name="Google Shape;376;p49"/>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CIC</a:t>
            </a:r>
            <a:endParaRPr/>
          </a:p>
        </p:txBody>
      </p:sp>
      <p:pic>
        <p:nvPicPr>
          <p:cNvPr id="377" name="Google Shape;377;p49"/>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Shape 382"/>
        <p:cNvGrpSpPr/>
        <p:nvPr/>
      </p:nvGrpSpPr>
      <p:grpSpPr>
        <a:xfrm>
          <a:off x="0" y="0"/>
          <a:ext cx="0" cy="0"/>
          <a:chOff x="0" y="0"/>
          <a:chExt cx="0" cy="0"/>
        </a:xfrm>
      </p:grpSpPr>
      <p:sp>
        <p:nvSpPr>
          <p:cNvPr id="383" name="Google Shape;383;p50"/>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CIC</a:t>
            </a:r>
            <a:endParaRPr/>
          </a:p>
        </p:txBody>
      </p:sp>
      <p:pic>
        <p:nvPicPr>
          <p:cNvPr id="384" name="Google Shape;384;p50"/>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Shape 396"/>
        <p:cNvGrpSpPr/>
        <p:nvPr/>
      </p:nvGrpSpPr>
      <p:grpSpPr>
        <a:xfrm>
          <a:off x="0" y="0"/>
          <a:ext cx="0" cy="0"/>
          <a:chOff x="0" y="0"/>
          <a:chExt cx="0" cy="0"/>
        </a:xfrm>
      </p:grpSpPr>
      <p:sp>
        <p:nvSpPr>
          <p:cNvPr id="397" name="Google Shape;397;p52"/>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Post Discussion</a:t>
            </a:r>
            <a:endParaRPr/>
          </a:p>
        </p:txBody>
      </p:sp>
      <p:sp>
        <p:nvSpPr>
          <p:cNvPr id="398" name="Google Shape;398;p52"/>
          <p:cNvSpPr txBox="1">
            <a:spLocks noGrp="1"/>
          </p:cNvSpPr>
          <p:nvPr>
            <p:ph type="body" idx="1"/>
          </p:nvPr>
        </p:nvSpPr>
        <p:spPr>
          <a:xfrm>
            <a:off x="459544" y="1371378"/>
            <a:ext cx="8224914" cy="3442526"/>
          </a:xfrm>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4238" indent="-244238">
              <a:spcBef>
                <a:spcPts val="0"/>
              </a:spcBef>
            </a:pPr>
            <a:r>
              <a:rPr lang="en-US" sz="1968" dirty="0"/>
              <a:t>Did your answer change after seeing SIB fact and opinion?</a:t>
            </a:r>
            <a:endParaRPr sz="1968" dirty="0"/>
          </a:p>
          <a:p>
            <a:pPr marL="244238" indent="-244238"/>
            <a:r>
              <a:rPr lang="en-US" sz="1968" dirty="0"/>
              <a:t>Where do you agree or disagree with the SIB?</a:t>
            </a:r>
            <a:endParaRPr sz="1968" dirty="0"/>
          </a:p>
          <a:p>
            <a:pPr marL="559043" lvl="1" indent="-233214"/>
            <a:r>
              <a:rPr lang="en-US" sz="1968" dirty="0"/>
              <a:t>Where were SIB opinions incorrect?</a:t>
            </a:r>
            <a:endParaRPr sz="1968" dirty="0"/>
          </a:p>
          <a:p>
            <a:pPr marL="559043" lvl="1" indent="-233214"/>
            <a:r>
              <a:rPr lang="en-US" sz="1968" dirty="0"/>
              <a:t>Where were SIB opinions correct?</a:t>
            </a:r>
            <a:endParaRPr sz="1968" dirty="0"/>
          </a:p>
          <a:p>
            <a:pPr marL="244238" indent="-244238"/>
            <a:r>
              <a:rPr lang="en-US" sz="1968" dirty="0"/>
              <a:t>What additional SA items did the SIB miss?</a:t>
            </a:r>
          </a:p>
          <a:p>
            <a:pPr lvl="1" indent="-321366">
              <a:spcBef>
                <a:spcPts val="675"/>
              </a:spcBef>
              <a:buSzPts val="4000"/>
              <a:buFontTx/>
              <a:buChar char="-"/>
            </a:pPr>
            <a:r>
              <a:rPr lang="en-US" sz="1968" dirty="0"/>
              <a:t>Was there early detection of each vessel and was action taken early and CORRECTLY?</a:t>
            </a:r>
          </a:p>
          <a:p>
            <a:pPr lvl="1" indent="-321366">
              <a:spcBef>
                <a:spcPts val="675"/>
              </a:spcBef>
              <a:buSzPts val="4000"/>
              <a:buFontTx/>
              <a:buChar char="-"/>
            </a:pPr>
            <a:r>
              <a:rPr lang="en-US" sz="1968" dirty="0"/>
              <a:t>What kind of Rules of the Road situations developed?</a:t>
            </a:r>
          </a:p>
          <a:p>
            <a:pPr lvl="1" indent="-321366">
              <a:spcBef>
                <a:spcPts val="675"/>
              </a:spcBef>
              <a:buSzPts val="4000"/>
              <a:buFontTx/>
              <a:buChar char="-"/>
            </a:pPr>
            <a:r>
              <a:rPr lang="en-US" sz="1968" dirty="0"/>
              <a:t>Crossing? Head-On? </a:t>
            </a:r>
            <a:r>
              <a:rPr lang="en-US" sz="1968" dirty="0" err="1"/>
              <a:t>Hierachy</a:t>
            </a:r>
            <a:r>
              <a:rPr lang="en-US" sz="1968" dirty="0"/>
              <a:t>?</a:t>
            </a:r>
            <a:endParaRPr sz="1968"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A42927-B394-46FA-B0B5-80D94DA9954A}"/>
              </a:ext>
            </a:extLst>
          </p:cNvPr>
          <p:cNvSpPr>
            <a:spLocks noGrp="1"/>
          </p:cNvSpPr>
          <p:nvPr>
            <p:ph type="title"/>
          </p:nvPr>
        </p:nvSpPr>
        <p:spPr>
          <a:xfrm>
            <a:off x="470966" y="0"/>
            <a:ext cx="8375553" cy="1142628"/>
          </a:xfrm>
        </p:spPr>
        <p:txBody>
          <a:bodyPr/>
          <a:lstStyle/>
          <a:p>
            <a:r>
              <a:rPr lang="en-US" dirty="0"/>
              <a:t>Components of BRM (Cont’d)</a:t>
            </a:r>
          </a:p>
        </p:txBody>
      </p:sp>
      <p:sp>
        <p:nvSpPr>
          <p:cNvPr id="4" name="TextBox 3">
            <a:extLst>
              <a:ext uri="{FF2B5EF4-FFF2-40B4-BE49-F238E27FC236}">
                <a16:creationId xmlns:a16="http://schemas.microsoft.com/office/drawing/2014/main" id="{9E311DF0-1E03-42C5-8686-4ED2DD75C320}"/>
              </a:ext>
            </a:extLst>
          </p:cNvPr>
          <p:cNvSpPr txBox="1"/>
          <p:nvPr/>
        </p:nvSpPr>
        <p:spPr>
          <a:xfrm>
            <a:off x="95219" y="1383151"/>
            <a:ext cx="5284950" cy="5868786"/>
          </a:xfrm>
          <a:prstGeom prst="rect">
            <a:avLst/>
          </a:prstGeom>
          <a:noFill/>
        </p:spPr>
        <p:txBody>
          <a:bodyPr wrap="square" rtlCol="0">
            <a:spAutoFit/>
          </a:bodyPr>
          <a:lstStyle/>
          <a:p>
            <a:pPr algn="l" defTabSz="642732" fontAlgn="auto">
              <a:spcBef>
                <a:spcPts val="0"/>
              </a:spcBef>
              <a:spcAft>
                <a:spcPts val="0"/>
              </a:spcAft>
              <a:buClr>
                <a:srgbClr val="000000"/>
              </a:buClr>
            </a:pPr>
            <a:r>
              <a:rPr lang="en-US" sz="1687" kern="0" dirty="0">
                <a:solidFill>
                  <a:srgbClr val="000000"/>
                </a:solidFill>
                <a:latin typeface="Arial"/>
                <a:cs typeface="Arial"/>
                <a:sym typeface="Arial"/>
              </a:rPr>
              <a:t>Fatigue </a:t>
            </a:r>
            <a:r>
              <a:rPr lang="en-US" sz="1687" b="0" kern="0" dirty="0">
                <a:solidFill>
                  <a:srgbClr val="000000"/>
                </a:solidFill>
                <a:latin typeface="Arial"/>
                <a:cs typeface="Arial"/>
                <a:sym typeface="Arial"/>
              </a:rPr>
              <a:t>– Especially in an operational environment, watch rotations can have a significant impact against cognitive ability. Just as in the aviation world, fatigue management of individuals must be considered. </a:t>
            </a:r>
          </a:p>
          <a:p>
            <a:pPr algn="l" defTabSz="642732" fontAlgn="auto">
              <a:spcBef>
                <a:spcPts val="0"/>
              </a:spcBef>
              <a:spcAft>
                <a:spcPts val="0"/>
              </a:spcAft>
              <a:buClr>
                <a:srgbClr val="000000"/>
              </a:buClr>
            </a:pPr>
            <a:endParaRPr lang="en-US" sz="1687" b="0" kern="0" dirty="0">
              <a:solidFill>
                <a:srgbClr val="000000"/>
              </a:solidFill>
              <a:latin typeface="Arial"/>
              <a:cs typeface="Arial"/>
              <a:sym typeface="Arial"/>
            </a:endParaRPr>
          </a:p>
          <a:p>
            <a:pPr algn="l" defTabSz="642732" fontAlgn="auto">
              <a:spcBef>
                <a:spcPts val="0"/>
              </a:spcBef>
              <a:spcAft>
                <a:spcPts val="0"/>
              </a:spcAft>
              <a:buClr>
                <a:srgbClr val="000000"/>
              </a:buClr>
            </a:pPr>
            <a:r>
              <a:rPr lang="en-US" sz="1687" kern="0" dirty="0">
                <a:solidFill>
                  <a:srgbClr val="000000"/>
                </a:solidFill>
                <a:latin typeface="Arial"/>
                <a:cs typeface="Arial"/>
                <a:sym typeface="Arial"/>
              </a:rPr>
              <a:t>Technology</a:t>
            </a:r>
            <a:r>
              <a:rPr lang="en-US" sz="1687" b="0" kern="0" dirty="0">
                <a:solidFill>
                  <a:srgbClr val="000000"/>
                </a:solidFill>
                <a:latin typeface="Arial"/>
                <a:cs typeface="Arial"/>
                <a:sym typeface="Arial"/>
              </a:rPr>
              <a:t> – Equipment can be a help or hinderance. It can support the team, providing timely information. The opposite is also true.</a:t>
            </a:r>
          </a:p>
          <a:p>
            <a:pPr algn="l" defTabSz="642732" fontAlgn="auto">
              <a:spcBef>
                <a:spcPts val="0"/>
              </a:spcBef>
              <a:spcAft>
                <a:spcPts val="0"/>
              </a:spcAft>
              <a:buClr>
                <a:srgbClr val="000000"/>
              </a:buClr>
            </a:pPr>
            <a:endParaRPr lang="en-US" sz="1687" b="0" kern="0" dirty="0">
              <a:solidFill>
                <a:srgbClr val="000000"/>
              </a:solidFill>
              <a:latin typeface="Arial"/>
              <a:cs typeface="Arial"/>
              <a:sym typeface="Arial"/>
            </a:endParaRPr>
          </a:p>
          <a:p>
            <a:pPr algn="l" defTabSz="642732" fontAlgn="auto">
              <a:spcBef>
                <a:spcPts val="0"/>
              </a:spcBef>
              <a:spcAft>
                <a:spcPts val="0"/>
              </a:spcAft>
              <a:buClr>
                <a:srgbClr val="000000"/>
              </a:buClr>
            </a:pPr>
            <a:r>
              <a:rPr lang="en-US" sz="1687" b="0" kern="0" dirty="0">
                <a:solidFill>
                  <a:srgbClr val="000000"/>
                </a:solidFill>
                <a:latin typeface="Arial"/>
                <a:cs typeface="Arial"/>
                <a:sym typeface="Arial"/>
              </a:rPr>
              <a:t>Teams must be able to manage all equipment effectively, whether sensors that enable detection, communications that enable us to talk or the propulsion, steering and generation systems that allow us to move. </a:t>
            </a:r>
          </a:p>
          <a:p>
            <a:pPr algn="l" defTabSz="642732" fontAlgn="auto">
              <a:spcBef>
                <a:spcPts val="0"/>
              </a:spcBef>
              <a:spcAft>
                <a:spcPts val="0"/>
              </a:spcAft>
              <a:buClr>
                <a:srgbClr val="000000"/>
              </a:buClr>
            </a:pPr>
            <a:endParaRPr lang="en-US" sz="1687" b="0" kern="0" dirty="0">
              <a:solidFill>
                <a:srgbClr val="000000"/>
              </a:solidFill>
              <a:latin typeface="Arial"/>
              <a:cs typeface="Arial"/>
              <a:sym typeface="Arial"/>
            </a:endParaRPr>
          </a:p>
          <a:p>
            <a:pPr algn="l" defTabSz="642732" fontAlgn="auto">
              <a:spcBef>
                <a:spcPts val="0"/>
              </a:spcBef>
              <a:spcAft>
                <a:spcPts val="0"/>
              </a:spcAft>
              <a:buClr>
                <a:srgbClr val="000000"/>
              </a:buClr>
            </a:pPr>
            <a:r>
              <a:rPr lang="en-US" sz="1687" b="0" kern="0" dirty="0">
                <a:solidFill>
                  <a:srgbClr val="000000"/>
                </a:solidFill>
                <a:latin typeface="Arial"/>
                <a:cs typeface="Arial"/>
                <a:sym typeface="Arial"/>
              </a:rPr>
              <a:t>They must be able to interrogate information – is the picture accurate? They must therefore avoid overreliance. Redundancies and alternative procedures must be understood and be available to be applied in event of a failure. </a:t>
            </a:r>
          </a:p>
          <a:p>
            <a:pPr algn="l" defTabSz="642732" fontAlgn="auto">
              <a:spcBef>
                <a:spcPts val="0"/>
              </a:spcBef>
              <a:spcAft>
                <a:spcPts val="0"/>
              </a:spcAft>
              <a:buClr>
                <a:srgbClr val="000000"/>
              </a:buClr>
            </a:pPr>
            <a:endParaRPr lang="en-US" sz="1265" b="0" kern="0" dirty="0">
              <a:solidFill>
                <a:srgbClr val="000000"/>
              </a:solidFill>
              <a:latin typeface="Arial"/>
              <a:cs typeface="Arial"/>
              <a:sym typeface="Arial"/>
            </a:endParaRPr>
          </a:p>
          <a:p>
            <a:pPr algn="l" defTabSz="642732" fontAlgn="auto">
              <a:spcBef>
                <a:spcPts val="0"/>
              </a:spcBef>
              <a:spcAft>
                <a:spcPts val="0"/>
              </a:spcAft>
              <a:buClr>
                <a:srgbClr val="000000"/>
              </a:buClr>
            </a:pPr>
            <a:endParaRPr lang="en-US" sz="1265" b="0" kern="0" dirty="0">
              <a:solidFill>
                <a:srgbClr val="000000"/>
              </a:solidFill>
              <a:latin typeface="Arial"/>
              <a:cs typeface="Arial"/>
              <a:sym typeface="Arial"/>
            </a:endParaRPr>
          </a:p>
          <a:p>
            <a:pPr algn="l" defTabSz="642732" fontAlgn="auto">
              <a:spcBef>
                <a:spcPts val="0"/>
              </a:spcBef>
              <a:spcAft>
                <a:spcPts val="0"/>
              </a:spcAft>
              <a:buClr>
                <a:srgbClr val="000000"/>
              </a:buClr>
            </a:pPr>
            <a:endParaRPr lang="en-US" sz="1265" b="0" kern="0" dirty="0">
              <a:solidFill>
                <a:srgbClr val="000000"/>
              </a:solidFill>
              <a:latin typeface="Arial"/>
              <a:cs typeface="Arial"/>
              <a:sym typeface="Arial"/>
            </a:endParaRPr>
          </a:p>
        </p:txBody>
      </p:sp>
      <p:pic>
        <p:nvPicPr>
          <p:cNvPr id="6" name="Picture 5">
            <a:extLst>
              <a:ext uri="{FF2B5EF4-FFF2-40B4-BE49-F238E27FC236}">
                <a16:creationId xmlns:a16="http://schemas.microsoft.com/office/drawing/2014/main" id="{B4520D8B-8EF3-4F19-B95E-D4F9F8FE7524}"/>
              </a:ext>
            </a:extLst>
          </p:cNvPr>
          <p:cNvPicPr>
            <a:picLocks noChangeAspect="1"/>
          </p:cNvPicPr>
          <p:nvPr/>
        </p:nvPicPr>
        <p:blipFill>
          <a:blip r:embed="rId2"/>
          <a:stretch>
            <a:fillRect/>
          </a:stretch>
        </p:blipFill>
        <p:spPr>
          <a:xfrm>
            <a:off x="5435081" y="1477958"/>
            <a:ext cx="3052955" cy="1726232"/>
          </a:xfrm>
          <a:prstGeom prst="rect">
            <a:avLst/>
          </a:prstGeom>
        </p:spPr>
      </p:pic>
      <p:pic>
        <p:nvPicPr>
          <p:cNvPr id="7" name="Picture 6">
            <a:extLst>
              <a:ext uri="{FF2B5EF4-FFF2-40B4-BE49-F238E27FC236}">
                <a16:creationId xmlns:a16="http://schemas.microsoft.com/office/drawing/2014/main" id="{78FBAE36-7C09-4E7A-A7C9-6BB35330F67E}"/>
              </a:ext>
            </a:extLst>
          </p:cNvPr>
          <p:cNvPicPr>
            <a:picLocks noChangeAspect="1"/>
          </p:cNvPicPr>
          <p:nvPr/>
        </p:nvPicPr>
        <p:blipFill rotWithShape="1">
          <a:blip r:embed="rId3"/>
          <a:srcRect l="14770" r="15076"/>
          <a:stretch/>
        </p:blipFill>
        <p:spPr>
          <a:xfrm>
            <a:off x="5484388" y="3562721"/>
            <a:ext cx="3003648" cy="1976084"/>
          </a:xfrm>
          <a:prstGeom prst="rect">
            <a:avLst/>
          </a:prstGeom>
        </p:spPr>
      </p:pic>
    </p:spTree>
    <p:extLst>
      <p:ext uri="{BB962C8B-B14F-4D97-AF65-F5344CB8AC3E}">
        <p14:creationId xmlns:p14="http://schemas.microsoft.com/office/powerpoint/2010/main" val="296281424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4FAE22-2B69-4312-8D1E-AA01BEA58A03}"/>
              </a:ext>
            </a:extLst>
          </p:cNvPr>
          <p:cNvSpPr>
            <a:spLocks noGrp="1"/>
          </p:cNvSpPr>
          <p:nvPr>
            <p:ph type="title"/>
          </p:nvPr>
        </p:nvSpPr>
        <p:spPr/>
        <p:txBody>
          <a:bodyPr/>
          <a:lstStyle/>
          <a:p>
            <a:r>
              <a:rPr lang="en-US" dirty="0"/>
              <a:t>Post Discussion: COLREGs</a:t>
            </a:r>
          </a:p>
        </p:txBody>
      </p:sp>
      <p:sp>
        <p:nvSpPr>
          <p:cNvPr id="3" name="Text Placeholder 2">
            <a:extLst>
              <a:ext uri="{FF2B5EF4-FFF2-40B4-BE49-F238E27FC236}">
                <a16:creationId xmlns:a16="http://schemas.microsoft.com/office/drawing/2014/main" id="{749C59FD-B5C2-45B6-8DCF-2B8403C1C4C3}"/>
              </a:ext>
            </a:extLst>
          </p:cNvPr>
          <p:cNvSpPr>
            <a:spLocks noGrp="1"/>
          </p:cNvSpPr>
          <p:nvPr>
            <p:ph type="body" idx="1"/>
          </p:nvPr>
        </p:nvSpPr>
        <p:spPr/>
        <p:txBody>
          <a:bodyPr/>
          <a:lstStyle/>
          <a:p>
            <a:endParaRPr lang="en-US"/>
          </a:p>
        </p:txBody>
      </p:sp>
      <p:pic>
        <p:nvPicPr>
          <p:cNvPr id="3074" name="Picture 2" descr="https://lh5.googleusercontent.com/ndKMR8MKf_167G7Fx99H82n5mbDmjyJkpdaqr3EDAlDODUeoCUtNtB9D3Dni4woi2U8ef3fmLCem_8TaVr6692rB2QRBdlPSzGnz9fLPu6XXwhRBBaRE_zvbx-qcwAuiRffcs6LVPpCxWOk">
            <a:extLst>
              <a:ext uri="{FF2B5EF4-FFF2-40B4-BE49-F238E27FC236}">
                <a16:creationId xmlns:a16="http://schemas.microsoft.com/office/drawing/2014/main" id="{4DFC0F8B-3414-4D0E-B497-2E5BEA3EAD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16200000">
            <a:off x="2115113" y="-380689"/>
            <a:ext cx="5096833" cy="8584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59646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showMasterSp="0">
  <p:cSld>
    <p:spTree>
      <p:nvGrpSpPr>
        <p:cNvPr id="1" name="Shape 403"/>
        <p:cNvGrpSpPr/>
        <p:nvPr/>
      </p:nvGrpSpPr>
      <p:grpSpPr>
        <a:xfrm>
          <a:off x="0" y="0"/>
          <a:ext cx="0" cy="0"/>
          <a:chOff x="0" y="0"/>
          <a:chExt cx="0" cy="0"/>
        </a:xfrm>
      </p:grpSpPr>
      <p:sp>
        <p:nvSpPr>
          <p:cNvPr id="404" name="Google Shape;404;p53"/>
          <p:cNvSpPr txBox="1">
            <a:spLocks noGrp="1"/>
          </p:cNvSpPr>
          <p:nvPr>
            <p:ph type="ctrTitle"/>
          </p:nvPr>
        </p:nvSpPr>
        <p:spPr>
          <a:xfrm>
            <a:off x="2048" y="2679153"/>
            <a:ext cx="9139909" cy="1470025"/>
          </a:xfrm>
          <a:prstGeom prst="rect">
            <a:avLst/>
          </a:prstGeom>
          <a:noFill/>
          <a:ln>
            <a:noFill/>
          </a:ln>
        </p:spPr>
        <p:txBody>
          <a:bodyPr spcFirstLastPara="1" vert="horz" wrap="square" lIns="90463" tIns="44423" rIns="90463" bIns="44423" numCol="1" anchor="ctr" anchorCtr="1" compatLnSpc="1">
            <a:prstTxWarp prst="textNoShape">
              <a:avLst/>
            </a:prstTxWarp>
            <a:noAutofit/>
          </a:bodyPr>
          <a:lstStyle/>
          <a:p>
            <a:pPr>
              <a:spcBef>
                <a:spcPts val="0"/>
              </a:spcBef>
              <a:spcAft>
                <a:spcPts val="0"/>
              </a:spcAft>
            </a:pPr>
            <a:r>
              <a:rPr lang="en-US"/>
              <a:t>Operational Risk Management</a:t>
            </a:r>
            <a:endParaRPr/>
          </a:p>
        </p:txBody>
      </p:sp>
    </p:spTree>
  </p:cSld>
  <p:clrMapOvr>
    <a:masterClrMapping/>
  </p:clrMapOvr>
  <mc:AlternateContent xmlns:mc="http://schemas.openxmlformats.org/markup-compatibility/2006" xmlns:p14="http://schemas.microsoft.com/office/powerpoint/2010/main">
    <mc:Choice Requires="p14">
      <p:transition spd="slow" p14:dur="2000">
        <p:fade/>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Shape 409"/>
        <p:cNvGrpSpPr/>
        <p:nvPr/>
      </p:nvGrpSpPr>
      <p:grpSpPr>
        <a:xfrm>
          <a:off x="0" y="0"/>
          <a:ext cx="0" cy="0"/>
          <a:chOff x="0" y="0"/>
          <a:chExt cx="0" cy="0"/>
        </a:xfrm>
      </p:grpSpPr>
      <p:sp>
        <p:nvSpPr>
          <p:cNvPr id="410" name="Google Shape;410;p54"/>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ORM Discussion</a:t>
            </a:r>
            <a:endParaRPr/>
          </a:p>
        </p:txBody>
      </p:sp>
      <p:sp>
        <p:nvSpPr>
          <p:cNvPr id="411" name="Google Shape;411;p54"/>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4238" indent="-244238">
              <a:spcBef>
                <a:spcPts val="0"/>
              </a:spcBef>
            </a:pPr>
            <a:r>
              <a:rPr lang="en-US" dirty="0">
                <a:solidFill>
                  <a:schemeClr val="tx1"/>
                </a:solidFill>
              </a:rPr>
              <a:t>What could have been done to make ORM more effective?</a:t>
            </a:r>
            <a:endParaRPr dirty="0">
              <a:solidFill>
                <a:schemeClr val="tx1"/>
              </a:solidFill>
            </a:endParaRPr>
          </a:p>
          <a:p>
            <a:pPr marL="244238" indent="-244238"/>
            <a:r>
              <a:rPr lang="en-US" dirty="0">
                <a:solidFill>
                  <a:schemeClr val="tx1"/>
                </a:solidFill>
              </a:rPr>
              <a:t>Who is responsible for ORM?</a:t>
            </a:r>
            <a:endParaRPr dirty="0">
              <a:solidFill>
                <a:schemeClr val="tx1"/>
              </a:solidFill>
            </a:endParaRPr>
          </a:p>
          <a:p>
            <a:pPr marL="244238" indent="-244238"/>
            <a:r>
              <a:rPr lang="en-US" dirty="0">
                <a:solidFill>
                  <a:schemeClr val="tx1"/>
                </a:solidFill>
              </a:rPr>
              <a:t>Who is responsible for conducting Time Critical Risk Management (TCRM)?</a:t>
            </a:r>
            <a:endParaRPr dirty="0">
              <a:solidFill>
                <a:schemeClr val="tx1"/>
              </a:solidFill>
            </a:endParaRPr>
          </a:p>
          <a:p>
            <a:pPr marL="244238" indent="-65701">
              <a:buNone/>
            </a:pPr>
            <a:endParaRPr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Shape 424"/>
        <p:cNvGrpSpPr/>
        <p:nvPr/>
      </p:nvGrpSpPr>
      <p:grpSpPr>
        <a:xfrm>
          <a:off x="0" y="0"/>
          <a:ext cx="0" cy="0"/>
          <a:chOff x="0" y="0"/>
          <a:chExt cx="0" cy="0"/>
        </a:xfrm>
      </p:grpSpPr>
      <p:sp>
        <p:nvSpPr>
          <p:cNvPr id="425" name="Google Shape;425;p56"/>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Deliberate ORM</a:t>
            </a:r>
            <a:endParaRPr/>
          </a:p>
        </p:txBody>
      </p:sp>
      <p:pic>
        <p:nvPicPr>
          <p:cNvPr id="426" name="Google Shape;426;p56"/>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Shape 445"/>
        <p:cNvGrpSpPr/>
        <p:nvPr/>
      </p:nvGrpSpPr>
      <p:grpSpPr>
        <a:xfrm>
          <a:off x="0" y="0"/>
          <a:ext cx="0" cy="0"/>
          <a:chOff x="0" y="0"/>
          <a:chExt cx="0" cy="0"/>
        </a:xfrm>
      </p:grpSpPr>
      <p:sp>
        <p:nvSpPr>
          <p:cNvPr id="446" name="Google Shape;446;p59"/>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TCRM</a:t>
            </a:r>
            <a:endParaRPr/>
          </a:p>
        </p:txBody>
      </p:sp>
      <p:pic>
        <p:nvPicPr>
          <p:cNvPr id="447" name="Google Shape;447;p59"/>
          <p:cNvPicPr preferRelativeResize="0">
            <a:picLocks noGrp="1"/>
          </p:cNvPicPr>
          <p:nvPr>
            <p:ph type="pic" idx="2"/>
          </p:nvPr>
        </p:nvPicPr>
        <p:blipFill rotWithShape="1">
          <a:blip r:embed="rId3">
            <a:alphaModFix/>
          </a:blip>
          <a:srcRect l="14" r="14"/>
          <a:stretch/>
        </p:blipFill>
        <p:spPr>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Shape 452"/>
        <p:cNvGrpSpPr/>
        <p:nvPr/>
      </p:nvGrpSpPr>
      <p:grpSpPr>
        <a:xfrm>
          <a:off x="0" y="0"/>
          <a:ext cx="0" cy="0"/>
          <a:chOff x="0" y="0"/>
          <a:chExt cx="0" cy="0"/>
        </a:xfrm>
      </p:grpSpPr>
      <p:sp>
        <p:nvSpPr>
          <p:cNvPr id="453" name="Google Shape;453;p60"/>
          <p:cNvSpPr txBox="1">
            <a:spLocks noGrp="1"/>
          </p:cNvSpPr>
          <p:nvPr>
            <p:ph type="title"/>
          </p:nvPr>
        </p:nvSpPr>
        <p:spPr>
          <a:prstGeom prst="rect">
            <a:avLst/>
          </a:prstGeom>
          <a:noFill/>
          <a:ln>
            <a:noFill/>
          </a:ln>
        </p:spPr>
        <p:txBody>
          <a:bodyPr spcFirstLastPara="1" vert="horz" wrap="square" lIns="90463" tIns="44423" rIns="90463" bIns="44423" numCol="1" anchor="ctr" anchorCtr="0" compatLnSpc="1">
            <a:prstTxWarp prst="textNoShape">
              <a:avLst/>
            </a:prstTxWarp>
            <a:noAutofit/>
          </a:bodyPr>
          <a:lstStyle/>
          <a:p>
            <a:r>
              <a:rPr lang="en-US"/>
              <a:t>Post Discussion</a:t>
            </a:r>
            <a:endParaRPr/>
          </a:p>
        </p:txBody>
      </p:sp>
      <p:sp>
        <p:nvSpPr>
          <p:cNvPr id="454" name="Google Shape;454;p60"/>
          <p:cNvSpPr txBox="1">
            <a:spLocks noGrp="1"/>
          </p:cNvSpPr>
          <p:nvPr>
            <p:ph type="body" idx="1"/>
          </p:nvPr>
        </p:nvSpPr>
        <p:spPr>
          <a:prstGeom prst="rect">
            <a:avLst/>
          </a:prstGeom>
          <a:noFill/>
          <a:ln>
            <a:noFill/>
          </a:ln>
        </p:spPr>
        <p:txBody>
          <a:bodyPr spcFirstLastPara="1" vert="horz" wrap="square" lIns="64262" tIns="32122" rIns="64262" bIns="32122" numCol="1" anchor="t" anchorCtr="0" compatLnSpc="1">
            <a:prstTxWarp prst="textNoShape">
              <a:avLst/>
            </a:prstTxWarp>
            <a:noAutofit/>
          </a:bodyPr>
          <a:lstStyle/>
          <a:p>
            <a:pPr marL="244238" indent="-244238">
              <a:spcBef>
                <a:spcPts val="0"/>
              </a:spcBef>
            </a:pPr>
            <a:r>
              <a:rPr lang="en-US" dirty="0">
                <a:solidFill>
                  <a:schemeClr val="tx1"/>
                </a:solidFill>
              </a:rPr>
              <a:t>What is the value of ORM</a:t>
            </a:r>
            <a:endParaRPr dirty="0">
              <a:solidFill>
                <a:schemeClr val="tx1"/>
              </a:solidFill>
            </a:endParaRPr>
          </a:p>
          <a:p>
            <a:pPr marL="244238" indent="-244238"/>
            <a:r>
              <a:rPr lang="en-US" dirty="0">
                <a:solidFill>
                  <a:schemeClr val="tx1"/>
                </a:solidFill>
              </a:rPr>
              <a:t>Who is responsible for ORM?</a:t>
            </a:r>
            <a:endParaRPr dirty="0">
              <a:solidFill>
                <a:schemeClr val="tx1"/>
              </a:solidFill>
            </a:endParaRPr>
          </a:p>
          <a:p>
            <a:pPr marL="244238" indent="-244238"/>
            <a:r>
              <a:rPr lang="en-US" dirty="0">
                <a:solidFill>
                  <a:schemeClr val="tx1"/>
                </a:solidFill>
              </a:rPr>
              <a:t>Who is responsible for TCRM?</a:t>
            </a:r>
            <a:endParaRPr dirty="0">
              <a:solidFill>
                <a:schemeClr val="tx1"/>
              </a:solidFill>
            </a:endParaRPr>
          </a:p>
          <a:p>
            <a:pPr marL="244238" indent="-244238"/>
            <a:r>
              <a:rPr lang="en-US" dirty="0">
                <a:solidFill>
                  <a:schemeClr val="tx1"/>
                </a:solidFill>
              </a:rPr>
              <a:t>If TCRM had been performed, would it have helped prevent this mishap? How and Why? </a:t>
            </a:r>
            <a:endParaRPr dirty="0">
              <a:solidFill>
                <a:schemeClr val="tx1"/>
              </a:solidFill>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C914D-4FC4-4F58-9C13-BEB20821A292}"/>
              </a:ext>
            </a:extLst>
          </p:cNvPr>
          <p:cNvSpPr>
            <a:spLocks noGrp="1"/>
          </p:cNvSpPr>
          <p:nvPr>
            <p:ph type="title"/>
          </p:nvPr>
        </p:nvSpPr>
        <p:spPr/>
        <p:txBody>
          <a:bodyPr/>
          <a:lstStyle/>
          <a:p>
            <a:r>
              <a:rPr lang="en-US" dirty="0"/>
              <a:t>Final Thoughts</a:t>
            </a:r>
          </a:p>
        </p:txBody>
      </p:sp>
      <p:sp>
        <p:nvSpPr>
          <p:cNvPr id="3" name="Text Placeholder 2">
            <a:extLst>
              <a:ext uri="{FF2B5EF4-FFF2-40B4-BE49-F238E27FC236}">
                <a16:creationId xmlns:a16="http://schemas.microsoft.com/office/drawing/2014/main" id="{0B70218E-5EC1-46EB-848F-9BFB20B4F813}"/>
              </a:ext>
            </a:extLst>
          </p:cNvPr>
          <p:cNvSpPr>
            <a:spLocks noGrp="1"/>
          </p:cNvSpPr>
          <p:nvPr>
            <p:ph type="body" idx="1"/>
          </p:nvPr>
        </p:nvSpPr>
        <p:spPr>
          <a:xfrm>
            <a:off x="308906" y="1371380"/>
            <a:ext cx="8573284" cy="5096835"/>
          </a:xfrm>
        </p:spPr>
        <p:txBody>
          <a:bodyPr/>
          <a:lstStyle/>
          <a:p>
            <a:pPr marL="0" indent="0" algn="ctr">
              <a:buNone/>
            </a:pPr>
            <a:r>
              <a:rPr lang="en-US" sz="1687" b="1" i="1" dirty="0"/>
              <a:t>“This case demonstrates how easily disaster can be avoided by strict compliance with the nautical Rules of the Road and how command climate can restrict decision-making on the bridge, which costs valuable time when every second counts” – </a:t>
            </a:r>
            <a:r>
              <a:rPr lang="en-US" sz="1687" b="1" dirty="0"/>
              <a:t>CAPT Steve Coughlin, USN (ret.)</a:t>
            </a:r>
            <a:r>
              <a:rPr lang="en-US" sz="1687" b="1" i="1" dirty="0"/>
              <a:t> </a:t>
            </a:r>
          </a:p>
          <a:p>
            <a:pPr marL="0" indent="0" algn="ctr">
              <a:buNone/>
            </a:pPr>
            <a:endParaRPr lang="en-US" sz="1687" b="1" i="1" dirty="0"/>
          </a:p>
          <a:p>
            <a:pPr marL="0" indent="0" algn="ctr">
              <a:buNone/>
            </a:pPr>
            <a:r>
              <a:rPr lang="en-US" sz="1687" b="1" i="1" dirty="0"/>
              <a:t>“A common trait among surface warriors (SWOs) is that we tend to learn (or stumble into) the same lessons over and over again. Occasionally a sanitized report will come from the Naval Safety Center on an actual collision or grounding, and these are useful to be sure, but it is no secret that for every class A mishap there are several smaller close calls that, if captured, could provide lessons to help the rest of us prevent them</a:t>
            </a:r>
            <a:r>
              <a:rPr lang="en-US" sz="1687" b="1" dirty="0"/>
              <a:t>” – CAPT John </a:t>
            </a:r>
            <a:r>
              <a:rPr lang="en-US" sz="1687" b="1" dirty="0" err="1"/>
              <a:t>Pordle</a:t>
            </a:r>
            <a:r>
              <a:rPr lang="en-US" sz="1687" b="1" dirty="0"/>
              <a:t>, USN (ret.)</a:t>
            </a:r>
          </a:p>
          <a:p>
            <a:pPr marL="0" indent="0" algn="ctr">
              <a:buNone/>
            </a:pPr>
            <a:endParaRPr lang="en-US" sz="1687" b="1" dirty="0"/>
          </a:p>
          <a:p>
            <a:pPr marL="0" indent="0" algn="ctr">
              <a:buNone/>
            </a:pPr>
            <a:r>
              <a:rPr lang="en-US" sz="1687" b="1" i="1" dirty="0"/>
              <a:t>“For this investigator, the experience brought back chilling memories of a few very close calls in my own career, left me with a renewed appreciation for the unique challenges of the maritime profession, and drove home the very personal and human weight of responsibility that comes with command at sea</a:t>
            </a:r>
            <a:r>
              <a:rPr lang="en-US" sz="1687" b="1" dirty="0"/>
              <a:t>” – Leading JAG Investigator, </a:t>
            </a:r>
            <a:r>
              <a:rPr lang="en-US" sz="1687" b="1" i="1" dirty="0"/>
              <a:t>PORTER </a:t>
            </a:r>
            <a:r>
              <a:rPr lang="en-US" sz="1687" b="1" dirty="0"/>
              <a:t>Incident </a:t>
            </a:r>
          </a:p>
        </p:txBody>
      </p:sp>
    </p:spTree>
    <p:extLst>
      <p:ext uri="{BB962C8B-B14F-4D97-AF65-F5344CB8AC3E}">
        <p14:creationId xmlns:p14="http://schemas.microsoft.com/office/powerpoint/2010/main" val="62885497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BFF69C-303A-4356-8938-DEEAD942E9F7}"/>
              </a:ext>
            </a:extLst>
          </p:cNvPr>
          <p:cNvSpPr>
            <a:spLocks noGrp="1"/>
          </p:cNvSpPr>
          <p:nvPr>
            <p:ph type="title"/>
          </p:nvPr>
        </p:nvSpPr>
        <p:spPr/>
        <p:txBody>
          <a:bodyPr/>
          <a:lstStyle/>
          <a:p>
            <a:r>
              <a:rPr lang="en-US" dirty="0"/>
              <a:t>USS FITZGERALD</a:t>
            </a:r>
          </a:p>
        </p:txBody>
      </p:sp>
      <p:sp>
        <p:nvSpPr>
          <p:cNvPr id="3" name="Text Placeholder 2">
            <a:extLst>
              <a:ext uri="{FF2B5EF4-FFF2-40B4-BE49-F238E27FC236}">
                <a16:creationId xmlns:a16="http://schemas.microsoft.com/office/drawing/2014/main" id="{EEC8A3A2-AE3F-4F29-B552-64AF665070E9}"/>
              </a:ext>
            </a:extLst>
          </p:cNvPr>
          <p:cNvSpPr>
            <a:spLocks noGrp="1"/>
          </p:cNvSpPr>
          <p:nvPr>
            <p:ph type="body" idx="1"/>
          </p:nvPr>
        </p:nvSpPr>
        <p:spPr/>
        <p:txBody>
          <a:bodyPr/>
          <a:lstStyle/>
          <a:p>
            <a:endParaRPr lang="en-US" dirty="0"/>
          </a:p>
        </p:txBody>
      </p:sp>
      <p:pic>
        <p:nvPicPr>
          <p:cNvPr id="4" name="Picture 3">
            <a:extLst>
              <a:ext uri="{FF2B5EF4-FFF2-40B4-BE49-F238E27FC236}">
                <a16:creationId xmlns:a16="http://schemas.microsoft.com/office/drawing/2014/main" id="{3CE635DA-819B-4C52-851F-ACED6D84ADB2}"/>
              </a:ext>
            </a:extLst>
          </p:cNvPr>
          <p:cNvPicPr>
            <a:picLocks noChangeAspect="1"/>
          </p:cNvPicPr>
          <p:nvPr/>
        </p:nvPicPr>
        <p:blipFill>
          <a:blip r:embed="rId3"/>
          <a:stretch>
            <a:fillRect/>
          </a:stretch>
        </p:blipFill>
        <p:spPr>
          <a:xfrm>
            <a:off x="952562" y="1285794"/>
            <a:ext cx="7024749" cy="5284104"/>
          </a:xfrm>
          <a:prstGeom prst="rect">
            <a:avLst/>
          </a:prstGeom>
        </p:spPr>
      </p:pic>
    </p:spTree>
    <p:extLst>
      <p:ext uri="{BB962C8B-B14F-4D97-AF65-F5344CB8AC3E}">
        <p14:creationId xmlns:p14="http://schemas.microsoft.com/office/powerpoint/2010/main" val="29467724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6A83E-F426-480A-8B5F-6FF8811F1263}"/>
              </a:ext>
            </a:extLst>
          </p:cNvPr>
          <p:cNvSpPr>
            <a:spLocks noGrp="1"/>
          </p:cNvSpPr>
          <p:nvPr>
            <p:ph type="title"/>
          </p:nvPr>
        </p:nvSpPr>
        <p:spPr/>
        <p:txBody>
          <a:bodyPr/>
          <a:lstStyle/>
          <a:p>
            <a:r>
              <a:rPr lang="en-US" dirty="0" err="1"/>
              <a:t>HNoMS</a:t>
            </a:r>
            <a:r>
              <a:rPr lang="en-US" dirty="0"/>
              <a:t> HELGE INSTAD </a:t>
            </a:r>
          </a:p>
        </p:txBody>
      </p:sp>
      <p:sp>
        <p:nvSpPr>
          <p:cNvPr id="3" name="Text Placeholder 2">
            <a:extLst>
              <a:ext uri="{FF2B5EF4-FFF2-40B4-BE49-F238E27FC236}">
                <a16:creationId xmlns:a16="http://schemas.microsoft.com/office/drawing/2014/main" id="{643BCD54-44B6-4D1E-91AD-6A8A0607174B}"/>
              </a:ext>
            </a:extLst>
          </p:cNvPr>
          <p:cNvSpPr>
            <a:spLocks noGrp="1"/>
          </p:cNvSpPr>
          <p:nvPr>
            <p:ph type="body" idx="1"/>
          </p:nvPr>
        </p:nvSpPr>
        <p:spPr/>
        <p:txBody>
          <a:bodyPr/>
          <a:lstStyle/>
          <a:p>
            <a:endParaRPr lang="en-US"/>
          </a:p>
        </p:txBody>
      </p:sp>
      <p:pic>
        <p:nvPicPr>
          <p:cNvPr id="4" name="Picture 3">
            <a:extLst>
              <a:ext uri="{FF2B5EF4-FFF2-40B4-BE49-F238E27FC236}">
                <a16:creationId xmlns:a16="http://schemas.microsoft.com/office/drawing/2014/main" id="{E582608D-C38A-415E-B8ED-2A36504B28A2}"/>
              </a:ext>
            </a:extLst>
          </p:cNvPr>
          <p:cNvPicPr>
            <a:picLocks noChangeAspect="1"/>
          </p:cNvPicPr>
          <p:nvPr/>
        </p:nvPicPr>
        <p:blipFill>
          <a:blip r:embed="rId3"/>
          <a:stretch>
            <a:fillRect/>
          </a:stretch>
        </p:blipFill>
        <p:spPr>
          <a:xfrm>
            <a:off x="816774" y="1270975"/>
            <a:ext cx="7079063" cy="5340659"/>
          </a:xfrm>
          <a:prstGeom prst="rect">
            <a:avLst/>
          </a:prstGeom>
        </p:spPr>
      </p:pic>
    </p:spTree>
    <p:extLst>
      <p:ext uri="{BB962C8B-B14F-4D97-AF65-F5344CB8AC3E}">
        <p14:creationId xmlns:p14="http://schemas.microsoft.com/office/powerpoint/2010/main" val="146035808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7"/>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91"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None/>
            </a:pPr>
            <a:r>
              <a:rPr lang="en-US" sz="4800" dirty="0">
                <a:latin typeface="Calibri" panose="020F0502020204030204" pitchFamily="34" charset="0"/>
                <a:cs typeface="Calibri" panose="020F0502020204030204" pitchFamily="34" charset="0"/>
              </a:rPr>
              <a:t>Enabling Objectives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2"/>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7"/>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5"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a:extLst>
              <a:ext uri="{FF2B5EF4-FFF2-40B4-BE49-F238E27FC236}">
                <a16:creationId xmlns:a16="http://schemas.microsoft.com/office/drawing/2014/main" id="{FAFA4319-C5AF-41B6-9523-BF750840E535}"/>
              </a:ext>
            </a:extLst>
          </p:cNvPr>
          <p:cNvGraphicFramePr>
            <a:graphicFrameLocks noGrp="1"/>
          </p:cNvGraphicFramePr>
          <p:nvPr>
            <p:extLst>
              <p:ext uri="{D42A27DB-BD31-4B8C-83A1-F6EECF244321}">
                <p14:modId xmlns:p14="http://schemas.microsoft.com/office/powerpoint/2010/main" val="2090687950"/>
              </p:ext>
            </p:extLst>
          </p:nvPr>
        </p:nvGraphicFramePr>
        <p:xfrm>
          <a:off x="152400" y="1859280"/>
          <a:ext cx="8781982" cy="4389120"/>
        </p:xfrm>
        <a:graphic>
          <a:graphicData uri="http://schemas.openxmlformats.org/drawingml/2006/table">
            <a:tbl>
              <a:tblPr firstRow="1" firstCol="1" bandRow="1">
                <a:tableStyleId>{5C22544A-7EE6-4342-B048-85BDC9FD1C3A}</a:tableStyleId>
              </a:tblPr>
              <a:tblGrid>
                <a:gridCol w="8781982">
                  <a:extLst>
                    <a:ext uri="{9D8B030D-6E8A-4147-A177-3AD203B41FA5}">
                      <a16:colId xmlns:a16="http://schemas.microsoft.com/office/drawing/2014/main" val="460837169"/>
                    </a:ext>
                  </a:extLst>
                </a:gridCol>
              </a:tblGrid>
              <a:tr h="4132545">
                <a:tc>
                  <a:txBody>
                    <a:bodyPr/>
                    <a:lstStyle/>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1 – IDENTIFY human factors that likely contribute to marine mishaps and methods to mitigate these factors.</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2- APPLY applicable rules outlined in the Amalgamated International &amp; U.S. Inland Navigation Rules which were &amp; were not followed in the case study. https://www.navcen.uscg.gov/?pageName=NavRulesAmalgamated#Rule%2015</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3 - DEFINE the error chain.</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4 - DISCUSS how effective ORM could have mitigated the mishap.</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5 - DETERMINE the Error Chain and the actions, decisions, and events that allowed a given mishap to develop.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6 - DISCUSS solutions that could prevent Error Chain progression.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7 - DISCUSS ways the bridge watch team can mitigate Error Chain progression from the bridge.  </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8 - APPLY the Error Chain Model to a Case Study.</a:t>
                      </a:r>
                    </a:p>
                    <a:p>
                      <a:pPr marL="0" marR="0" hangingPunct="0">
                        <a:spcBef>
                          <a:spcPts val="0"/>
                        </a:spcBef>
                        <a:spcAft>
                          <a:spcPts val="0"/>
                        </a:spcAft>
                      </a:pPr>
                      <a:r>
                        <a:rPr lang="en-US" sz="1800" dirty="0">
                          <a:solidFill>
                            <a:schemeClr val="tx1"/>
                          </a:solidFill>
                          <a:effectLst/>
                          <a:latin typeface="Times New Roman" panose="02020603050405020304" pitchFamily="18" charset="0"/>
                          <a:cs typeface="Times New Roman" panose="02020603050405020304" pitchFamily="18" charset="0"/>
                        </a:rPr>
                        <a:t>9 - UTILIZE concepts learned in the course to determine mitigating factors to avoid an incident at sea.</a:t>
                      </a:r>
                    </a:p>
                    <a:p>
                      <a:pPr marL="0" marR="0" hangingPunct="0">
                        <a:spcBef>
                          <a:spcPts val="0"/>
                        </a:spcBef>
                        <a:spcAft>
                          <a:spcPts val="0"/>
                        </a:spcAft>
                      </a:pPr>
                      <a:endParaRPr lang="en-US" sz="1800" dirty="0">
                        <a:solidFill>
                          <a:schemeClr val="tx1"/>
                        </a:solidFill>
                        <a:effectLst/>
                        <a:latin typeface="Times New Roman" panose="02020603050405020304" pitchFamily="18" charset="0"/>
                        <a:cs typeface="Times New Roman" panose="02020603050405020304" pitchFamily="18" charset="0"/>
                      </a:endParaRPr>
                    </a:p>
                  </a:txBody>
                  <a:tcPr marL="68580" marR="68580" marT="0" marB="0">
                    <a:noFill/>
                  </a:tcPr>
                </a:tc>
                <a:extLst>
                  <a:ext uri="{0D108BD9-81ED-4DB2-BD59-A6C34878D82A}">
                    <a16:rowId xmlns:a16="http://schemas.microsoft.com/office/drawing/2014/main" val="3169746011"/>
                  </a:ext>
                </a:extLst>
              </a:tr>
            </a:tbl>
          </a:graphicData>
        </a:graphic>
      </p:graphicFrame>
    </p:spTree>
    <p:extLst>
      <p:ext uri="{BB962C8B-B14F-4D97-AF65-F5344CB8AC3E}">
        <p14:creationId xmlns:p14="http://schemas.microsoft.com/office/powerpoint/2010/main" val="1393862062"/>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BFF045-DD70-49F6-8061-3704CF99A6D6}"/>
              </a:ext>
            </a:extLst>
          </p:cNvPr>
          <p:cNvSpPr>
            <a:spLocks noGrp="1"/>
          </p:cNvSpPr>
          <p:nvPr>
            <p:ph type="title"/>
          </p:nvPr>
        </p:nvSpPr>
        <p:spPr>
          <a:xfrm>
            <a:off x="480418" y="0"/>
            <a:ext cx="8375553" cy="1142628"/>
          </a:xfrm>
        </p:spPr>
        <p:txBody>
          <a:bodyPr/>
          <a:lstStyle/>
          <a:p>
            <a:r>
              <a:rPr lang="en-US" dirty="0"/>
              <a:t>Components of BRM (Cont’d)</a:t>
            </a:r>
          </a:p>
        </p:txBody>
      </p:sp>
      <p:sp>
        <p:nvSpPr>
          <p:cNvPr id="4" name="TextBox 3">
            <a:extLst>
              <a:ext uri="{FF2B5EF4-FFF2-40B4-BE49-F238E27FC236}">
                <a16:creationId xmlns:a16="http://schemas.microsoft.com/office/drawing/2014/main" id="{440C7400-8012-4A22-B02B-BDB835E08543}"/>
              </a:ext>
            </a:extLst>
          </p:cNvPr>
          <p:cNvSpPr txBox="1"/>
          <p:nvPr/>
        </p:nvSpPr>
        <p:spPr>
          <a:xfrm>
            <a:off x="313041" y="1524904"/>
            <a:ext cx="4556726" cy="5025158"/>
          </a:xfrm>
          <a:prstGeom prst="rect">
            <a:avLst/>
          </a:prstGeom>
          <a:noFill/>
        </p:spPr>
        <p:txBody>
          <a:bodyPr wrap="square" rtlCol="0">
            <a:spAutoFit/>
          </a:bodyPr>
          <a:lstStyle/>
          <a:p>
            <a:pPr algn="l" defTabSz="642732"/>
            <a:r>
              <a:rPr lang="en-US" sz="1687" b="0" dirty="0">
                <a:solidFill>
                  <a:prstClr val="black"/>
                </a:solidFill>
                <a:cs typeface="Arial"/>
                <a:sym typeface="Arial"/>
              </a:rPr>
              <a:t>All of these factors contribute to maintaining </a:t>
            </a:r>
            <a:r>
              <a:rPr lang="en-US" sz="1687" dirty="0">
                <a:solidFill>
                  <a:prstClr val="black"/>
                </a:solidFill>
                <a:cs typeface="Arial"/>
                <a:sym typeface="Arial"/>
              </a:rPr>
              <a:t>Situational Awareness (SA)</a:t>
            </a:r>
            <a:r>
              <a:rPr lang="en-US" sz="1687" b="0" dirty="0">
                <a:solidFill>
                  <a:prstClr val="black"/>
                </a:solidFill>
                <a:cs typeface="Arial"/>
                <a:sym typeface="Arial"/>
              </a:rPr>
              <a:t>.  </a:t>
            </a:r>
          </a:p>
          <a:p>
            <a:pPr algn="l" defTabSz="642732"/>
            <a:endParaRPr lang="en-US" sz="1687" b="0" dirty="0">
              <a:solidFill>
                <a:prstClr val="black"/>
              </a:solidFill>
              <a:cs typeface="Arial"/>
              <a:sym typeface="Arial"/>
            </a:endParaRPr>
          </a:p>
          <a:p>
            <a:pPr algn="l" defTabSz="642732" fontAlgn="auto">
              <a:spcBef>
                <a:spcPts val="0"/>
              </a:spcBef>
              <a:spcAft>
                <a:spcPts val="0"/>
              </a:spcAft>
              <a:buClr>
                <a:srgbClr val="000000"/>
              </a:buClr>
            </a:pPr>
            <a:r>
              <a:rPr lang="en-US" sz="1687" kern="0" dirty="0">
                <a:solidFill>
                  <a:srgbClr val="000000"/>
                </a:solidFill>
                <a:latin typeface="Arial"/>
                <a:cs typeface="Arial"/>
                <a:sym typeface="Arial"/>
              </a:rPr>
              <a:t>Situational Awareness (SA)</a:t>
            </a:r>
            <a:r>
              <a:rPr lang="en-US" sz="1687" b="0" kern="0" dirty="0">
                <a:solidFill>
                  <a:srgbClr val="000000"/>
                </a:solidFill>
                <a:latin typeface="Arial"/>
                <a:cs typeface="Arial"/>
                <a:sym typeface="Arial"/>
              </a:rPr>
              <a:t> in the maritime and operational domains include:</a:t>
            </a:r>
          </a:p>
          <a:p>
            <a:pPr algn="l" defTabSz="642732" fontAlgn="auto">
              <a:spcBef>
                <a:spcPts val="0"/>
              </a:spcBef>
              <a:spcAft>
                <a:spcPts val="0"/>
              </a:spcAft>
              <a:buClr>
                <a:srgbClr val="000000"/>
              </a:buClr>
            </a:pPr>
            <a:endParaRPr lang="en-US" sz="1687" b="0" kern="0" dirty="0">
              <a:solidFill>
                <a:srgbClr val="000000"/>
              </a:solidFill>
              <a:latin typeface="Arial"/>
              <a:cs typeface="Arial"/>
              <a:sym typeface="Arial"/>
            </a:endParaRPr>
          </a:p>
          <a:p>
            <a:pPr algn="ctr" defTabSz="642732" fontAlgn="auto">
              <a:spcBef>
                <a:spcPts val="0"/>
              </a:spcBef>
              <a:spcAft>
                <a:spcPts val="0"/>
              </a:spcAft>
              <a:buClr>
                <a:srgbClr val="000000"/>
              </a:buClr>
            </a:pPr>
            <a:r>
              <a:rPr lang="en-US" sz="1687" b="0" kern="0" dirty="0">
                <a:solidFill>
                  <a:srgbClr val="000000"/>
                </a:solidFill>
                <a:latin typeface="Arial"/>
                <a:cs typeface="Arial"/>
                <a:sym typeface="Arial"/>
              </a:rPr>
              <a:t>Other ships and their proximity.</a:t>
            </a:r>
          </a:p>
          <a:p>
            <a:pPr algn="ctr" defTabSz="642732" fontAlgn="auto">
              <a:spcBef>
                <a:spcPts val="0"/>
              </a:spcBef>
              <a:spcAft>
                <a:spcPts val="0"/>
              </a:spcAft>
              <a:buClr>
                <a:srgbClr val="000000"/>
              </a:buClr>
            </a:pPr>
            <a:r>
              <a:rPr lang="en-US" sz="1687" b="0" kern="0" dirty="0">
                <a:solidFill>
                  <a:srgbClr val="000000"/>
                </a:solidFill>
                <a:latin typeface="Arial"/>
                <a:cs typeface="Arial"/>
                <a:sym typeface="Arial"/>
              </a:rPr>
              <a:t>Are there Military vessels in the area? </a:t>
            </a:r>
          </a:p>
          <a:p>
            <a:pPr algn="ctr" defTabSz="642732" fontAlgn="auto">
              <a:spcBef>
                <a:spcPts val="0"/>
              </a:spcBef>
              <a:spcAft>
                <a:spcPts val="0"/>
              </a:spcAft>
              <a:buClr>
                <a:srgbClr val="000000"/>
              </a:buClr>
            </a:pPr>
            <a:r>
              <a:rPr lang="en-US" sz="1687" b="0" kern="0" dirty="0">
                <a:solidFill>
                  <a:srgbClr val="000000"/>
                </a:solidFill>
                <a:latin typeface="Arial"/>
                <a:cs typeface="Arial"/>
                <a:sym typeface="Arial"/>
              </a:rPr>
              <a:t>Aircraft operations.</a:t>
            </a:r>
          </a:p>
          <a:p>
            <a:pPr algn="ctr" defTabSz="642732" fontAlgn="auto">
              <a:spcBef>
                <a:spcPts val="0"/>
              </a:spcBef>
              <a:spcAft>
                <a:spcPts val="0"/>
              </a:spcAft>
              <a:buClr>
                <a:srgbClr val="000000"/>
              </a:buClr>
            </a:pPr>
            <a:r>
              <a:rPr lang="en-US" sz="1687" b="0" kern="0" dirty="0">
                <a:solidFill>
                  <a:srgbClr val="000000"/>
                </a:solidFill>
                <a:latin typeface="Arial"/>
                <a:cs typeface="Arial"/>
                <a:sym typeface="Arial"/>
              </a:rPr>
              <a:t>The effect from the environment – Wind / Current.</a:t>
            </a:r>
          </a:p>
          <a:p>
            <a:pPr algn="ctr" defTabSz="642732" fontAlgn="auto">
              <a:spcBef>
                <a:spcPts val="0"/>
              </a:spcBef>
              <a:spcAft>
                <a:spcPts val="0"/>
              </a:spcAft>
              <a:buClr>
                <a:srgbClr val="000000"/>
              </a:buClr>
            </a:pPr>
            <a:r>
              <a:rPr lang="en-US" sz="1687" b="0" kern="0" dirty="0">
                <a:solidFill>
                  <a:srgbClr val="000000"/>
                </a:solidFill>
                <a:latin typeface="Arial"/>
                <a:cs typeface="Arial"/>
                <a:sym typeface="Arial"/>
              </a:rPr>
              <a:t>Threats.</a:t>
            </a:r>
          </a:p>
          <a:p>
            <a:pPr algn="ctr" defTabSz="642732" fontAlgn="auto">
              <a:spcBef>
                <a:spcPts val="0"/>
              </a:spcBef>
              <a:spcAft>
                <a:spcPts val="0"/>
              </a:spcAft>
              <a:buClr>
                <a:srgbClr val="000000"/>
              </a:buClr>
            </a:pPr>
            <a:r>
              <a:rPr lang="en-US" sz="1687" b="0" kern="0" dirty="0">
                <a:solidFill>
                  <a:srgbClr val="000000"/>
                </a:solidFill>
                <a:latin typeface="Arial"/>
                <a:cs typeface="Arial"/>
                <a:sym typeface="Arial"/>
              </a:rPr>
              <a:t>Equipment; is it operating as designed? </a:t>
            </a:r>
          </a:p>
          <a:p>
            <a:pPr algn="ctr" defTabSz="642732" fontAlgn="auto">
              <a:spcBef>
                <a:spcPts val="0"/>
              </a:spcBef>
              <a:spcAft>
                <a:spcPts val="0"/>
              </a:spcAft>
              <a:buClr>
                <a:srgbClr val="000000"/>
              </a:buClr>
            </a:pPr>
            <a:endParaRPr lang="en-US" sz="1687" b="0" kern="0" dirty="0">
              <a:solidFill>
                <a:srgbClr val="000000"/>
              </a:solidFill>
              <a:latin typeface="Arial"/>
              <a:cs typeface="Arial"/>
              <a:sym typeface="Arial"/>
            </a:endParaRPr>
          </a:p>
          <a:p>
            <a:pPr algn="l" defTabSz="642732" fontAlgn="auto">
              <a:spcBef>
                <a:spcPts val="0"/>
              </a:spcBef>
              <a:spcAft>
                <a:spcPts val="0"/>
              </a:spcAft>
              <a:buClr>
                <a:srgbClr val="000000"/>
              </a:buClr>
            </a:pPr>
            <a:r>
              <a:rPr lang="en-US" sz="1687" b="0" kern="0" dirty="0">
                <a:solidFill>
                  <a:srgbClr val="000000"/>
                </a:solidFill>
                <a:latin typeface="Arial"/>
                <a:cs typeface="Arial"/>
                <a:sym typeface="Arial"/>
              </a:rPr>
              <a:t>Any loss of </a:t>
            </a:r>
            <a:r>
              <a:rPr lang="en-US" sz="1687" kern="0" dirty="0">
                <a:solidFill>
                  <a:srgbClr val="000000"/>
                </a:solidFill>
                <a:latin typeface="Arial"/>
                <a:cs typeface="Arial"/>
                <a:sym typeface="Arial"/>
              </a:rPr>
              <a:t>SA</a:t>
            </a:r>
            <a:r>
              <a:rPr lang="en-US" sz="1687" b="0" kern="0" dirty="0">
                <a:solidFill>
                  <a:srgbClr val="000000"/>
                </a:solidFill>
                <a:latin typeface="Arial"/>
                <a:cs typeface="Arial"/>
                <a:sym typeface="Arial"/>
              </a:rPr>
              <a:t> can result poor decision making that leads to collision, grounding or worse in aviation terms. </a:t>
            </a:r>
          </a:p>
          <a:p>
            <a:pPr algn="l" defTabSz="642732" fontAlgn="auto">
              <a:spcBef>
                <a:spcPts val="0"/>
              </a:spcBef>
              <a:spcAft>
                <a:spcPts val="0"/>
              </a:spcAft>
              <a:buClr>
                <a:srgbClr val="000000"/>
              </a:buClr>
            </a:pPr>
            <a:endParaRPr lang="en-US" sz="1687" b="0" kern="0" dirty="0">
              <a:solidFill>
                <a:srgbClr val="000000"/>
              </a:solidFill>
              <a:latin typeface="Arial"/>
              <a:cs typeface="Arial"/>
              <a:sym typeface="Arial"/>
            </a:endParaRPr>
          </a:p>
          <a:p>
            <a:pPr algn="l" defTabSz="642732"/>
            <a:endParaRPr lang="en-US" sz="1687" b="0" dirty="0">
              <a:solidFill>
                <a:prstClr val="black"/>
              </a:solidFill>
              <a:cs typeface="Arial"/>
              <a:sym typeface="Arial"/>
            </a:endParaRPr>
          </a:p>
        </p:txBody>
      </p:sp>
      <p:pic>
        <p:nvPicPr>
          <p:cNvPr id="6" name="Picture 5">
            <a:extLst>
              <a:ext uri="{FF2B5EF4-FFF2-40B4-BE49-F238E27FC236}">
                <a16:creationId xmlns:a16="http://schemas.microsoft.com/office/drawing/2014/main" id="{DCD12A9D-C73A-4E91-AD98-222C3D634D46}"/>
              </a:ext>
            </a:extLst>
          </p:cNvPr>
          <p:cNvPicPr>
            <a:picLocks noChangeAspect="1"/>
          </p:cNvPicPr>
          <p:nvPr/>
        </p:nvPicPr>
        <p:blipFill rotWithShape="1">
          <a:blip r:embed="rId2"/>
          <a:srcRect t="32400"/>
          <a:stretch/>
        </p:blipFill>
        <p:spPr>
          <a:xfrm>
            <a:off x="5285652" y="1626450"/>
            <a:ext cx="3138325" cy="1934817"/>
          </a:xfrm>
          <a:prstGeom prst="rect">
            <a:avLst/>
          </a:prstGeom>
        </p:spPr>
      </p:pic>
      <p:pic>
        <p:nvPicPr>
          <p:cNvPr id="7" name="Picture 6">
            <a:extLst>
              <a:ext uri="{FF2B5EF4-FFF2-40B4-BE49-F238E27FC236}">
                <a16:creationId xmlns:a16="http://schemas.microsoft.com/office/drawing/2014/main" id="{AD1D0544-7686-4F0C-ABD0-027397E4AF97}"/>
              </a:ext>
            </a:extLst>
          </p:cNvPr>
          <p:cNvPicPr>
            <a:picLocks noChangeAspect="1"/>
          </p:cNvPicPr>
          <p:nvPr/>
        </p:nvPicPr>
        <p:blipFill>
          <a:blip r:embed="rId3"/>
          <a:stretch>
            <a:fillRect/>
          </a:stretch>
        </p:blipFill>
        <p:spPr>
          <a:xfrm>
            <a:off x="5308035" y="3605907"/>
            <a:ext cx="3119093" cy="1403593"/>
          </a:xfrm>
          <a:prstGeom prst="rect">
            <a:avLst/>
          </a:prstGeom>
        </p:spPr>
      </p:pic>
      <p:pic>
        <p:nvPicPr>
          <p:cNvPr id="8" name="Picture 7">
            <a:extLst>
              <a:ext uri="{FF2B5EF4-FFF2-40B4-BE49-F238E27FC236}">
                <a16:creationId xmlns:a16="http://schemas.microsoft.com/office/drawing/2014/main" id="{6D031274-D9BD-42C1-AD93-A905B3CB70F5}"/>
              </a:ext>
            </a:extLst>
          </p:cNvPr>
          <p:cNvPicPr>
            <a:picLocks noChangeAspect="1"/>
          </p:cNvPicPr>
          <p:nvPr/>
        </p:nvPicPr>
        <p:blipFill>
          <a:blip r:embed="rId4"/>
          <a:stretch>
            <a:fillRect/>
          </a:stretch>
        </p:blipFill>
        <p:spPr>
          <a:xfrm rot="10800000" flipV="1">
            <a:off x="5285651" y="5067285"/>
            <a:ext cx="3104322" cy="1080427"/>
          </a:xfrm>
          <a:prstGeom prst="rect">
            <a:avLst/>
          </a:prstGeom>
        </p:spPr>
      </p:pic>
    </p:spTree>
    <p:extLst>
      <p:ext uri="{BB962C8B-B14F-4D97-AF65-F5344CB8AC3E}">
        <p14:creationId xmlns:p14="http://schemas.microsoft.com/office/powerpoint/2010/main" val="115781034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C8CDD99-53BF-4ACF-BF67-CD6ABBE875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47" y="8967"/>
            <a:ext cx="9144000" cy="1676401"/>
          </a:xfrm>
          <a:prstGeom prst="rect">
            <a:avLst/>
          </a:prstGeom>
        </p:spPr>
      </p:pic>
      <p:sp>
        <p:nvSpPr>
          <p:cNvPr id="7" name="Google Shape;109;p4">
            <a:extLst>
              <a:ext uri="{FF2B5EF4-FFF2-40B4-BE49-F238E27FC236}">
                <a16:creationId xmlns:a16="http://schemas.microsoft.com/office/drawing/2014/main" id="{420582E2-40C8-2F41-BD73-350DE458DB18}"/>
              </a:ext>
            </a:extLst>
          </p:cNvPr>
          <p:cNvSpPr txBox="1">
            <a:spLocks/>
          </p:cNvSpPr>
          <p:nvPr/>
        </p:nvSpPr>
        <p:spPr>
          <a:xfrm>
            <a:off x="786291" y="109170"/>
            <a:ext cx="5766911" cy="1676400"/>
          </a:xfrm>
          <a:prstGeom prst="rect">
            <a:avLst/>
          </a:prstGeom>
          <a:noFill/>
          <a:ln>
            <a:noFill/>
          </a:ln>
          <a:effectLst>
            <a:outerShdw blurRad="50800" dist="38100" dir="2700000" algn="tl" rotWithShape="0">
              <a:prstClr val="black">
                <a:alpha val="40000"/>
              </a:prstClr>
            </a:outerShdw>
          </a:effectLst>
        </p:spPr>
        <p:txBody>
          <a:bodyPr spcFirstLastPara="1" wrap="square" lIns="91425" tIns="45700" rIns="91425" bIns="45700" anchor="t" anchorCtr="0">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auto">
              <a:spcBef>
                <a:spcPts val="0"/>
              </a:spcBef>
              <a:spcAft>
                <a:spcPts val="0"/>
              </a:spcAft>
              <a:buClr>
                <a:schemeClr val="accent6"/>
              </a:buClr>
              <a:buSzPts val="3200"/>
              <a:buNone/>
            </a:pPr>
            <a:r>
              <a:rPr lang="en-US" sz="4800" dirty="0">
                <a:latin typeface="Calibri" panose="020F0502020204030204" pitchFamily="34" charset="0"/>
                <a:cs typeface="Calibri" panose="020F0502020204030204" pitchFamily="34" charset="0"/>
              </a:rPr>
              <a:t>Questions?</a:t>
            </a:r>
          </a:p>
        </p:txBody>
      </p:sp>
      <p:sp>
        <p:nvSpPr>
          <p:cNvPr id="9" name="Rectangle 6">
            <a:extLst>
              <a:ext uri="{FF2B5EF4-FFF2-40B4-BE49-F238E27FC236}">
                <a16:creationId xmlns:a16="http://schemas.microsoft.com/office/drawing/2014/main" id="{3AF175C3-F388-9A4E-BB69-0F293C85E6F2}"/>
              </a:ext>
            </a:extLst>
          </p:cNvPr>
          <p:cNvSpPr>
            <a:spLocks noChangeArrowheads="1"/>
          </p:cNvSpPr>
          <p:nvPr/>
        </p:nvSpPr>
        <p:spPr bwMode="auto">
          <a:xfrm>
            <a:off x="358775" y="6629402"/>
            <a:ext cx="5399088" cy="161925"/>
          </a:xfrm>
          <a:prstGeom prst="rect">
            <a:avLst/>
          </a:prstGeom>
          <a:noFill/>
          <a:ln w="9525">
            <a:noFill/>
            <a:miter lim="800000"/>
            <a:headEnd/>
            <a:tailEnd/>
          </a:ln>
        </p:spPr>
        <p:txBody>
          <a:bodyPr anchor="ctr"/>
          <a:lstStyle/>
          <a:p>
            <a:pPr algn="l" fontAlgn="auto">
              <a:spcBef>
                <a:spcPts val="0"/>
              </a:spcBef>
              <a:spcAft>
                <a:spcPts val="0"/>
              </a:spcAft>
            </a:pPr>
            <a:r>
              <a:rPr lang="en-US" sz="800" dirty="0">
                <a:solidFill>
                  <a:prstClr val="white"/>
                </a:solidFill>
                <a:latin typeface="Calibri"/>
              </a:rPr>
              <a:t>Operations Officer   I   HMS PROTECTOR   A173   I   The Ice Patrol Ship</a:t>
            </a:r>
          </a:p>
        </p:txBody>
      </p:sp>
      <p:sp>
        <p:nvSpPr>
          <p:cNvPr id="10" name="Rectangle 7">
            <a:extLst>
              <a:ext uri="{FF2B5EF4-FFF2-40B4-BE49-F238E27FC236}">
                <a16:creationId xmlns:a16="http://schemas.microsoft.com/office/drawing/2014/main" id="{94E1CD74-316B-2849-B9A8-21C6DCFCDA04}"/>
              </a:ext>
            </a:extLst>
          </p:cNvPr>
          <p:cNvSpPr>
            <a:spLocks noChangeArrowheads="1"/>
          </p:cNvSpPr>
          <p:nvPr/>
        </p:nvSpPr>
        <p:spPr bwMode="auto">
          <a:xfrm>
            <a:off x="0" y="6524627"/>
            <a:ext cx="9144000" cy="360363"/>
          </a:xfrm>
          <a:prstGeom prst="rect">
            <a:avLst/>
          </a:prstGeom>
          <a:solidFill>
            <a:srgbClr val="00163B"/>
          </a:solidFill>
          <a:ln w="9525">
            <a:noFill/>
            <a:miter lim="800000"/>
            <a:headEnd/>
            <a:tailEnd/>
          </a:ln>
        </p:spPr>
        <p:txBody>
          <a:bodyPr wrap="none" anchor="ctr"/>
          <a:lstStyle/>
          <a:p>
            <a:pPr algn="ctr" fontAlgn="auto">
              <a:spcBef>
                <a:spcPts val="0"/>
              </a:spcBef>
              <a:spcAft>
                <a:spcPts val="0"/>
              </a:spcAft>
            </a:pPr>
            <a:endParaRPr lang="en-GB" sz="2400" b="0" dirty="0">
              <a:solidFill>
                <a:prstClr val="black"/>
              </a:solidFill>
              <a:latin typeface="Calibri"/>
            </a:endParaRPr>
          </a:p>
        </p:txBody>
      </p:sp>
      <p:sp>
        <p:nvSpPr>
          <p:cNvPr id="11" name="Rectangle 8">
            <a:extLst>
              <a:ext uri="{FF2B5EF4-FFF2-40B4-BE49-F238E27FC236}">
                <a16:creationId xmlns:a16="http://schemas.microsoft.com/office/drawing/2014/main" id="{8A8384E6-2C04-4841-87DB-E8034CA0913F}"/>
              </a:ext>
            </a:extLst>
          </p:cNvPr>
          <p:cNvSpPr>
            <a:spLocks noChangeArrowheads="1"/>
          </p:cNvSpPr>
          <p:nvPr/>
        </p:nvSpPr>
        <p:spPr bwMode="auto">
          <a:xfrm>
            <a:off x="6248400" y="6597352"/>
            <a:ext cx="2735336" cy="216198"/>
          </a:xfrm>
          <a:prstGeom prst="rect">
            <a:avLst/>
          </a:prstGeom>
          <a:noFill/>
          <a:ln w="9525">
            <a:noFill/>
            <a:miter lim="800000"/>
            <a:headEnd/>
            <a:tailEnd/>
          </a:ln>
        </p:spPr>
        <p:txBody>
          <a:bodyPr anchor="ctr"/>
          <a:lstStyle/>
          <a:p>
            <a:pPr fontAlgn="auto">
              <a:spcBef>
                <a:spcPts val="0"/>
              </a:spcBef>
              <a:spcAft>
                <a:spcPts val="0"/>
              </a:spcAft>
            </a:pPr>
            <a:r>
              <a:rPr lang="en-US" sz="900" dirty="0">
                <a:solidFill>
                  <a:prstClr val="white"/>
                </a:solidFill>
                <a:latin typeface="Calibri"/>
              </a:rPr>
              <a:t>NN220 – Fundamentals of Navigation</a:t>
            </a:r>
          </a:p>
        </p:txBody>
      </p:sp>
      <p:sp>
        <p:nvSpPr>
          <p:cNvPr id="12" name="Rectangle 9">
            <a:extLst>
              <a:ext uri="{FF2B5EF4-FFF2-40B4-BE49-F238E27FC236}">
                <a16:creationId xmlns:a16="http://schemas.microsoft.com/office/drawing/2014/main" id="{5517F3ED-F0BB-8A4E-AD29-5CCC619E077C}"/>
              </a:ext>
            </a:extLst>
          </p:cNvPr>
          <p:cNvSpPr>
            <a:spLocks noChangeArrowheads="1"/>
          </p:cNvSpPr>
          <p:nvPr/>
        </p:nvSpPr>
        <p:spPr bwMode="auto">
          <a:xfrm>
            <a:off x="36515" y="6597650"/>
            <a:ext cx="6135687" cy="215900"/>
          </a:xfrm>
          <a:prstGeom prst="rect">
            <a:avLst/>
          </a:prstGeom>
          <a:noFill/>
          <a:ln w="9525">
            <a:noFill/>
            <a:miter lim="800000"/>
            <a:headEnd/>
            <a:tailEnd/>
          </a:ln>
        </p:spPr>
        <p:txBody>
          <a:bodyPr anchor="ctr"/>
          <a:lstStyle/>
          <a:p>
            <a:pPr algn="l" fontAlgn="auto">
              <a:spcBef>
                <a:spcPts val="0"/>
              </a:spcBef>
              <a:spcAft>
                <a:spcPts val="0"/>
              </a:spcAft>
            </a:pPr>
            <a:r>
              <a:rPr lang="en-US" sz="900" b="0" dirty="0">
                <a:solidFill>
                  <a:prstClr val="white"/>
                </a:solidFill>
                <a:latin typeface="Calibri"/>
              </a:rPr>
              <a:t>SEANAV I United States Naval Academy</a:t>
            </a:r>
          </a:p>
        </p:txBody>
      </p:sp>
      <p:pic>
        <p:nvPicPr>
          <p:cNvPr id="13" name="Picture 4">
            <a:extLst>
              <a:ext uri="{FF2B5EF4-FFF2-40B4-BE49-F238E27FC236}">
                <a16:creationId xmlns:a16="http://schemas.microsoft.com/office/drawing/2014/main" id="{D6AE1FD4-451D-4B48-B1B6-F0D6C0B458C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753" y="185635"/>
            <a:ext cx="1143000" cy="1143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3835D5E-4AEF-48D3-8C6D-4C49494E2A7F}"/>
              </a:ext>
            </a:extLst>
          </p:cNvPr>
          <p:cNvPicPr>
            <a:picLocks noChangeAspect="1"/>
          </p:cNvPicPr>
          <p:nvPr/>
        </p:nvPicPr>
        <p:blipFill>
          <a:blip r:embed="rId5"/>
          <a:stretch>
            <a:fillRect/>
          </a:stretch>
        </p:blipFill>
        <p:spPr>
          <a:xfrm>
            <a:off x="914400" y="1885777"/>
            <a:ext cx="7125256" cy="3998561"/>
          </a:xfrm>
          <a:prstGeom prst="rect">
            <a:avLst/>
          </a:prstGeom>
        </p:spPr>
      </p:pic>
    </p:spTree>
    <p:extLst>
      <p:ext uri="{BB962C8B-B14F-4D97-AF65-F5344CB8AC3E}">
        <p14:creationId xmlns:p14="http://schemas.microsoft.com/office/powerpoint/2010/main" val="1607865415"/>
      </p:ext>
    </p:extLst>
  </p:cSld>
  <p:clrMapOvr>
    <a:masterClrMapping/>
  </p:clrMapOvr>
  <mc:AlternateContent xmlns:mc="http://schemas.openxmlformats.org/markup-compatibility/2006" xmlns:p14="http://schemas.microsoft.com/office/powerpoint/2010/main">
    <mc:Choice Requires="p14">
      <p:transition spd="slow" p14:dur="1500">
        <p:fad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452B1D-E501-42E5-AF9C-AC0F071C6C70}"/>
              </a:ext>
            </a:extLst>
          </p:cNvPr>
          <p:cNvSpPr>
            <a:spLocks noGrp="1"/>
          </p:cNvSpPr>
          <p:nvPr>
            <p:ph type="title"/>
          </p:nvPr>
        </p:nvSpPr>
        <p:spPr/>
        <p:txBody>
          <a:bodyPr/>
          <a:lstStyle/>
          <a:p>
            <a:r>
              <a:rPr lang="en-US" dirty="0"/>
              <a:t>Components of BRM (Cont’d)</a:t>
            </a:r>
          </a:p>
        </p:txBody>
      </p:sp>
      <p:pic>
        <p:nvPicPr>
          <p:cNvPr id="2053" name="Picture 5" descr="https://lh3.googleusercontent.com/PgquQmCAlc0XY7PlaJp8X7B3bTUlGZ3McxbZcnuHymcb3chRmRpMpaJ3EI5_nEJ5rp0DBcCnDQo3c28P0LYqlZCNTD8fzJVtNI_RLCR57erV8PiCMGN394SBxSIch52tLjmdhki9w39CKvrWZtP04A">
            <a:extLst>
              <a:ext uri="{FF2B5EF4-FFF2-40B4-BE49-F238E27FC236}">
                <a16:creationId xmlns:a16="http://schemas.microsoft.com/office/drawing/2014/main" id="{9FC97D52-A23B-4247-B4EB-FF6345AD8C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899" y="1450976"/>
            <a:ext cx="3283481" cy="5149096"/>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B125E57-F531-443E-B699-726B96F29BED}"/>
              </a:ext>
            </a:extLst>
          </p:cNvPr>
          <p:cNvSpPr txBox="1"/>
          <p:nvPr/>
        </p:nvSpPr>
        <p:spPr>
          <a:xfrm>
            <a:off x="4019098" y="1540660"/>
            <a:ext cx="4739006" cy="3207801"/>
          </a:xfrm>
          <a:prstGeom prst="rect">
            <a:avLst/>
          </a:prstGeom>
          <a:noFill/>
        </p:spPr>
        <p:txBody>
          <a:bodyPr wrap="square" rtlCol="0">
            <a:spAutoFit/>
          </a:bodyPr>
          <a:lstStyle/>
          <a:p>
            <a:pPr algn="l" defTabSz="642732" fontAlgn="auto">
              <a:spcBef>
                <a:spcPts val="0"/>
              </a:spcBef>
              <a:spcAft>
                <a:spcPts val="0"/>
              </a:spcAft>
              <a:buClr>
                <a:srgbClr val="000000"/>
              </a:buClr>
            </a:pPr>
            <a:r>
              <a:rPr lang="en-US" sz="1687" b="0" kern="0" dirty="0">
                <a:solidFill>
                  <a:srgbClr val="000000"/>
                </a:solidFill>
                <a:latin typeface="Arial"/>
                <a:cs typeface="Arial"/>
                <a:sym typeface="Arial"/>
              </a:rPr>
              <a:t>Knowledge and correct application of Rules of Road assists a Bridge Team prevent incidents at sea.</a:t>
            </a:r>
          </a:p>
          <a:p>
            <a:pPr algn="l" defTabSz="642732" fontAlgn="auto">
              <a:spcBef>
                <a:spcPts val="0"/>
              </a:spcBef>
              <a:spcAft>
                <a:spcPts val="0"/>
              </a:spcAft>
              <a:buClr>
                <a:srgbClr val="000000"/>
              </a:buClr>
            </a:pPr>
            <a:endParaRPr lang="en-US" sz="1687" b="0" kern="0" dirty="0">
              <a:solidFill>
                <a:srgbClr val="000000"/>
              </a:solidFill>
              <a:latin typeface="Arial"/>
              <a:cs typeface="Arial"/>
              <a:sym typeface="Arial"/>
            </a:endParaRPr>
          </a:p>
          <a:p>
            <a:pPr algn="l" defTabSz="642732" fontAlgn="auto">
              <a:spcBef>
                <a:spcPts val="0"/>
              </a:spcBef>
              <a:spcAft>
                <a:spcPts val="0"/>
              </a:spcAft>
              <a:buClr>
                <a:srgbClr val="000000"/>
              </a:buClr>
            </a:pPr>
            <a:r>
              <a:rPr lang="en-US" sz="1687" b="0" kern="0" dirty="0">
                <a:solidFill>
                  <a:srgbClr val="000000"/>
                </a:solidFill>
                <a:latin typeface="Arial"/>
                <a:cs typeface="Arial"/>
                <a:sym typeface="Arial"/>
              </a:rPr>
              <a:t>Anything short of confidence and/or incorrect or incomplete knowledge can cause hesitation and conflict on the Bridge and out on the waterways.</a:t>
            </a:r>
          </a:p>
          <a:p>
            <a:pPr algn="l" defTabSz="642732" fontAlgn="auto">
              <a:spcBef>
                <a:spcPts val="0"/>
              </a:spcBef>
              <a:spcAft>
                <a:spcPts val="0"/>
              </a:spcAft>
              <a:buClr>
                <a:srgbClr val="000000"/>
              </a:buClr>
            </a:pPr>
            <a:endParaRPr lang="en-US" sz="1687" b="0" kern="0" dirty="0">
              <a:solidFill>
                <a:srgbClr val="000000"/>
              </a:solidFill>
              <a:latin typeface="Arial"/>
              <a:cs typeface="Arial"/>
              <a:sym typeface="Arial"/>
            </a:endParaRPr>
          </a:p>
          <a:p>
            <a:pPr algn="l" defTabSz="642732" fontAlgn="auto">
              <a:spcBef>
                <a:spcPts val="0"/>
              </a:spcBef>
              <a:spcAft>
                <a:spcPts val="0"/>
              </a:spcAft>
              <a:buClr>
                <a:srgbClr val="000000"/>
              </a:buClr>
            </a:pPr>
            <a:r>
              <a:rPr lang="en-US" sz="1687" b="0" kern="0" dirty="0">
                <a:solidFill>
                  <a:srgbClr val="000000"/>
                </a:solidFill>
                <a:latin typeface="Arial"/>
                <a:cs typeface="Arial"/>
                <a:sym typeface="Arial"/>
              </a:rPr>
              <a:t>Experienced Bridge Teams, with good </a:t>
            </a:r>
            <a:r>
              <a:rPr lang="en-US" sz="1687" kern="0" dirty="0">
                <a:solidFill>
                  <a:srgbClr val="000000"/>
                </a:solidFill>
                <a:latin typeface="Arial"/>
                <a:cs typeface="Arial"/>
                <a:sym typeface="Arial"/>
              </a:rPr>
              <a:t>SA </a:t>
            </a:r>
            <a:r>
              <a:rPr lang="en-US" sz="1687" b="0" kern="0" dirty="0">
                <a:solidFill>
                  <a:srgbClr val="000000"/>
                </a:solidFill>
                <a:latin typeface="Arial"/>
                <a:cs typeface="Arial"/>
                <a:sym typeface="Arial"/>
              </a:rPr>
              <a:t>from the previously mentioned BRM factors, can recognize situations developing early and act early and/or quickly.</a:t>
            </a:r>
            <a:endParaRPr lang="en-US" sz="1687" kern="0" dirty="0">
              <a:solidFill>
                <a:srgbClr val="000000"/>
              </a:solidFill>
              <a:latin typeface="Arial"/>
              <a:cs typeface="Arial"/>
              <a:sym typeface="Arial"/>
            </a:endParaRPr>
          </a:p>
        </p:txBody>
      </p:sp>
    </p:spTree>
    <p:extLst>
      <p:ext uri="{BB962C8B-B14F-4D97-AF65-F5344CB8AC3E}">
        <p14:creationId xmlns:p14="http://schemas.microsoft.com/office/powerpoint/2010/main" val="4102503824"/>
      </p:ext>
    </p:extLst>
  </p:cSld>
  <p:clrMapOvr>
    <a:masterClrMapping/>
  </p:clrMapOvr>
</p:sld>
</file>

<file path=ppt/theme/theme1.xml><?xml version="1.0" encoding="utf-8"?>
<a:theme xmlns:a="http://schemas.openxmlformats.org/drawingml/2006/main" name="2_Default Design">
  <a:themeElements>
    <a:clrScheme name="">
      <a:dk1>
        <a:srgbClr val="0033CC"/>
      </a:dk1>
      <a:lt1>
        <a:srgbClr val="FFFFFF"/>
      </a:lt1>
      <a:dk2>
        <a:srgbClr val="0033CC"/>
      </a:dk2>
      <a:lt2>
        <a:srgbClr val="000000"/>
      </a:lt2>
      <a:accent1>
        <a:srgbClr val="0033CC"/>
      </a:accent1>
      <a:accent2>
        <a:srgbClr val="0033CC"/>
      </a:accent2>
      <a:accent3>
        <a:srgbClr val="FFFFFF"/>
      </a:accent3>
      <a:accent4>
        <a:srgbClr val="002AAE"/>
      </a:accent4>
      <a:accent5>
        <a:srgbClr val="AAADE2"/>
      </a:accent5>
      <a:accent6>
        <a:srgbClr val="002DB9"/>
      </a:accent6>
      <a:hlink>
        <a:srgbClr val="FF0000"/>
      </a:hlink>
      <a:folHlink>
        <a:srgbClr val="0033CC"/>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3_Default Design">
  <a:themeElements>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2_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spDef>
    <a:lnDef>
      <a:spPr bwMode="auto">
        <a:xfrm>
          <a:off x="0" y="0"/>
          <a:ext cx="1" cy="1"/>
        </a:xfrm>
        <a:custGeom>
          <a:avLst/>
          <a:gdLst/>
          <a:ahLst/>
          <a:cxnLst/>
          <a:rect l="0" t="0" r="0" b="0"/>
          <a:pathLst/>
        </a:custGeom>
        <a:noFill/>
        <a:ln w="9525" cap="flat" cmpd="sng" algn="ctr">
          <a:solidFill>
            <a:schemeClr val="bg2"/>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r" defTabSz="914400" rtl="0" eaLnBrk="1" fontAlgn="base" latinLnBrk="0" hangingPunct="1">
          <a:lnSpc>
            <a:spcPct val="100000"/>
          </a:lnSpc>
          <a:spcBef>
            <a:spcPct val="0"/>
          </a:spcBef>
          <a:spcAft>
            <a:spcPct val="0"/>
          </a:spcAft>
          <a:buClrTx/>
          <a:buSzTx/>
          <a:buFontTx/>
          <a:buNone/>
          <a:tabLst/>
          <a:defRPr kumimoji="0" lang="en-US" sz="4000" b="1" i="0" u="none" strike="noStrike" cap="none" normalizeH="0" baseline="0" smtClean="0">
            <a:ln>
              <a:noFill/>
            </a:ln>
            <a:solidFill>
              <a:schemeClr val="tx1"/>
            </a:solidFill>
            <a:effectLst/>
            <a:latin typeface="Arial" pitchFamily="34" charset="0"/>
          </a:defRPr>
        </a:defPPr>
      </a:lstStyle>
    </a:lnDef>
  </a:objectDefaults>
  <a:extraClrSchemeLst>
    <a:extraClrScheme>
      <a:clrScheme name="2_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2_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2_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2_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2_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2_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2_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
      <a:clrScheme name="2_Default Design 8">
        <a:dk1>
          <a:srgbClr val="000000"/>
        </a:dk1>
        <a:lt1>
          <a:srgbClr val="FFFFFF"/>
        </a:lt1>
        <a:dk2>
          <a:srgbClr val="404040"/>
        </a:dk2>
        <a:lt2>
          <a:srgbClr val="000000"/>
        </a:lt2>
        <a:accent1>
          <a:srgbClr val="2F2F2F"/>
        </a:accent1>
        <a:accent2>
          <a:srgbClr val="5F5F5F"/>
        </a:accent2>
        <a:accent3>
          <a:srgbClr val="AFAFAF"/>
        </a:accent3>
        <a:accent4>
          <a:srgbClr val="DADADA"/>
        </a:accent4>
        <a:accent5>
          <a:srgbClr val="ADADAD"/>
        </a:accent5>
        <a:accent6>
          <a:srgbClr val="555555"/>
        </a:accent6>
        <a:hlink>
          <a:srgbClr val="727272"/>
        </a:hlink>
        <a:folHlink>
          <a:srgbClr val="8F8F8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65892</TotalTime>
  <Words>3378</Words>
  <Application>Microsoft Office PowerPoint</Application>
  <PresentationFormat>On-screen Show (4:3)</PresentationFormat>
  <Paragraphs>397</Paragraphs>
  <Slides>80</Slides>
  <Notes>61</Notes>
  <HiddenSlides>0</HiddenSlides>
  <MMClips>0</MMClips>
  <ScaleCrop>false</ScaleCrop>
  <HeadingPairs>
    <vt:vector size="8" baseType="variant">
      <vt:variant>
        <vt:lpstr>Fonts Used</vt:lpstr>
      </vt:variant>
      <vt:variant>
        <vt:i4>6</vt:i4>
      </vt:variant>
      <vt:variant>
        <vt:lpstr>Theme</vt:lpstr>
      </vt:variant>
      <vt:variant>
        <vt:i4>2</vt:i4>
      </vt:variant>
      <vt:variant>
        <vt:lpstr>Embedded OLE Servers</vt:lpstr>
      </vt:variant>
      <vt:variant>
        <vt:i4>1</vt:i4>
      </vt:variant>
      <vt:variant>
        <vt:lpstr>Slide Titles</vt:lpstr>
      </vt:variant>
      <vt:variant>
        <vt:i4>80</vt:i4>
      </vt:variant>
    </vt:vector>
  </HeadingPairs>
  <TitlesOfParts>
    <vt:vector size="89" baseType="lpstr">
      <vt:lpstr>ＭＳ Ｐゴシック</vt:lpstr>
      <vt:lpstr>Arial</vt:lpstr>
      <vt:lpstr>Arial Narrow</vt:lpstr>
      <vt:lpstr>Calibri</vt:lpstr>
      <vt:lpstr>Times New Roman</vt:lpstr>
      <vt:lpstr>Trebuchet MS</vt:lpstr>
      <vt:lpstr>2_Default Design</vt:lpstr>
      <vt:lpstr>3_Default Design</vt:lpstr>
      <vt:lpstr>Photo Editor Photo</vt:lpstr>
      <vt:lpstr>PowerPoint Presentation</vt:lpstr>
      <vt:lpstr>PowerPoint Presentation</vt:lpstr>
      <vt:lpstr>PowerPoint Presentation</vt:lpstr>
      <vt:lpstr>What is BRM?</vt:lpstr>
      <vt:lpstr>What is BRM (Cont’d)?</vt:lpstr>
      <vt:lpstr>Components of BRM</vt:lpstr>
      <vt:lpstr>Components of BRM (Cont’d)</vt:lpstr>
      <vt:lpstr>Components of BRM (Cont’d)</vt:lpstr>
      <vt:lpstr>Components of BRM (Cont’d)</vt:lpstr>
      <vt:lpstr>Criticality of BRM </vt:lpstr>
      <vt:lpstr>Understanding the Mission</vt:lpstr>
      <vt:lpstr>Operational Risk Management</vt:lpstr>
      <vt:lpstr>Operational Risk Management </vt:lpstr>
      <vt:lpstr>Deliberate ORM</vt:lpstr>
      <vt:lpstr>Deliberate ORM</vt:lpstr>
      <vt:lpstr>Deliberate ORM Example</vt:lpstr>
      <vt:lpstr>Time Critical (TCRM)</vt:lpstr>
      <vt:lpstr>What is an Error Chain?</vt:lpstr>
      <vt:lpstr>What is the Error Chain?</vt:lpstr>
      <vt:lpstr>Swiss Cheese Model</vt:lpstr>
      <vt:lpstr>USS PORTER (DDG 78)</vt:lpstr>
      <vt:lpstr>Background Information</vt:lpstr>
      <vt:lpstr>PowerPoint Presentation</vt:lpstr>
      <vt:lpstr>PowerPoint Presentation</vt:lpstr>
      <vt:lpstr>PowerPoint Presentation</vt:lpstr>
      <vt:lpstr>Ship Characteristics</vt:lpstr>
      <vt:lpstr>Ship Characteristics</vt:lpstr>
      <vt:lpstr>Equipment</vt:lpstr>
      <vt:lpstr>Sequence of Events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Collision Damage</vt:lpstr>
      <vt:lpstr>Bridge Audio</vt:lpstr>
      <vt:lpstr>Human Factors</vt:lpstr>
      <vt:lpstr>Human Factors Discussion</vt:lpstr>
      <vt:lpstr>SIB Findings</vt:lpstr>
      <vt:lpstr>SIB Findings</vt:lpstr>
      <vt:lpstr>SIB Findings</vt:lpstr>
      <vt:lpstr>SIB Findings</vt:lpstr>
      <vt:lpstr>Post Discussion</vt:lpstr>
      <vt:lpstr>Error Chain</vt:lpstr>
      <vt:lpstr>Error Chain Discussion</vt:lpstr>
      <vt:lpstr>Prior to Day of Mishap</vt:lpstr>
      <vt:lpstr>Day of Mishap</vt:lpstr>
      <vt:lpstr>Day of Mishap</vt:lpstr>
      <vt:lpstr>Day of Mishap</vt:lpstr>
      <vt:lpstr>Day of Mishap</vt:lpstr>
      <vt:lpstr>Day of Mishap</vt:lpstr>
      <vt:lpstr>Post Discussion</vt:lpstr>
      <vt:lpstr>Situational Awareness</vt:lpstr>
      <vt:lpstr>SA Discussion</vt:lpstr>
      <vt:lpstr>Commanding Officer</vt:lpstr>
      <vt:lpstr>Senior Leadership</vt:lpstr>
      <vt:lpstr>Bridge Team</vt:lpstr>
      <vt:lpstr>Bridge Team</vt:lpstr>
      <vt:lpstr>CIC</vt:lpstr>
      <vt:lpstr>CIC</vt:lpstr>
      <vt:lpstr>Post Discussion</vt:lpstr>
      <vt:lpstr>Post Discussion: COLREGs</vt:lpstr>
      <vt:lpstr>Operational Risk Management</vt:lpstr>
      <vt:lpstr>ORM Discussion</vt:lpstr>
      <vt:lpstr>Deliberate ORM</vt:lpstr>
      <vt:lpstr>TCRM</vt:lpstr>
      <vt:lpstr>Post Discussion</vt:lpstr>
      <vt:lpstr>Final Thoughts</vt:lpstr>
      <vt:lpstr>USS FITZGERALD</vt:lpstr>
      <vt:lpstr>HNoMS HELGE INSTAD </vt:lpstr>
      <vt:lpstr>PowerPoint Presentation</vt:lpstr>
      <vt:lpstr>PowerPoint Presentation</vt:lpstr>
    </vt:vector>
  </TitlesOfParts>
  <Company>USNA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Commissioning / Graduation</dc:title>
  <dc:creator>Maintenance</dc:creator>
  <cp:lastModifiedBy>Wilhelm, Robert G LT USN USNA Annapolis</cp:lastModifiedBy>
  <cp:revision>2308</cp:revision>
  <cp:lastPrinted>2021-08-23T23:35:31Z</cp:lastPrinted>
  <dcterms:created xsi:type="dcterms:W3CDTF">2008-08-04T12:05:44Z</dcterms:created>
  <dcterms:modified xsi:type="dcterms:W3CDTF">2023-05-25T13:25:54Z</dcterms:modified>
</cp:coreProperties>
</file>